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4"/>
  </p:sldMasterIdLst>
  <p:notesMasterIdLst>
    <p:notesMasterId r:id="rId25"/>
  </p:notesMasterIdLst>
  <p:sldIdLst>
    <p:sldId id="256" r:id="rId5"/>
    <p:sldId id="261" r:id="rId6"/>
    <p:sldId id="257" r:id="rId7"/>
    <p:sldId id="262" r:id="rId8"/>
    <p:sldId id="260" r:id="rId9"/>
    <p:sldId id="270" r:id="rId10"/>
    <p:sldId id="274" r:id="rId11"/>
    <p:sldId id="265" r:id="rId12"/>
    <p:sldId id="263" r:id="rId13"/>
    <p:sldId id="264" r:id="rId14"/>
    <p:sldId id="267" r:id="rId15"/>
    <p:sldId id="266" r:id="rId16"/>
    <p:sldId id="268" r:id="rId17"/>
    <p:sldId id="275" r:id="rId18"/>
    <p:sldId id="271" r:id="rId19"/>
    <p:sldId id="276" r:id="rId20"/>
    <p:sldId id="278" r:id="rId21"/>
    <p:sldId id="277" r:id="rId22"/>
    <p:sldId id="279" r:id="rId23"/>
    <p:sldId id="284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Rivera" userId="726aa966-e315-4b67-ac9d-797eccf46d66" providerId="ADAL" clId="{84B4ACA7-5A89-40BB-BDB3-9F46E00CA71F}"/>
    <pc:docChg chg="custSel modSld">
      <pc:chgData name="Anna Rivera" userId="726aa966-e315-4b67-ac9d-797eccf46d66" providerId="ADAL" clId="{84B4ACA7-5A89-40BB-BDB3-9F46E00CA71F}" dt="2019-12-08T16:46:14.049" v="55" actId="113"/>
      <pc:docMkLst>
        <pc:docMk/>
      </pc:docMkLst>
      <pc:sldChg chg="modSp">
        <pc:chgData name="Anna Rivera" userId="726aa966-e315-4b67-ac9d-797eccf46d66" providerId="ADAL" clId="{84B4ACA7-5A89-40BB-BDB3-9F46E00CA71F}" dt="2019-12-08T16:40:56.192" v="1" actId="20577"/>
        <pc:sldMkLst>
          <pc:docMk/>
          <pc:sldMk cId="3992456400" sldId="257"/>
        </pc:sldMkLst>
        <pc:spChg chg="mod">
          <ac:chgData name="Anna Rivera" userId="726aa966-e315-4b67-ac9d-797eccf46d66" providerId="ADAL" clId="{84B4ACA7-5A89-40BB-BDB3-9F46E00CA71F}" dt="2019-12-08T16:40:56.192" v="1" actId="20577"/>
          <ac:spMkLst>
            <pc:docMk/>
            <pc:sldMk cId="3992456400" sldId="257"/>
            <ac:spMk id="3" creationId="{00000000-0000-0000-0000-000000000000}"/>
          </ac:spMkLst>
        </pc:spChg>
      </pc:sldChg>
      <pc:sldChg chg="modSp modAnim">
        <pc:chgData name="Anna Rivera" userId="726aa966-e315-4b67-ac9d-797eccf46d66" providerId="ADAL" clId="{84B4ACA7-5A89-40BB-BDB3-9F46E00CA71F}" dt="2019-12-08T16:44:44.556" v="36" actId="14100"/>
        <pc:sldMkLst>
          <pc:docMk/>
          <pc:sldMk cId="2503318674" sldId="265"/>
        </pc:sldMkLst>
        <pc:spChg chg="mod">
          <ac:chgData name="Anna Rivera" userId="726aa966-e315-4b67-ac9d-797eccf46d66" providerId="ADAL" clId="{84B4ACA7-5A89-40BB-BDB3-9F46E00CA71F}" dt="2019-12-08T16:44:44.556" v="36" actId="14100"/>
          <ac:spMkLst>
            <pc:docMk/>
            <pc:sldMk cId="2503318674" sldId="265"/>
            <ac:spMk id="3" creationId="{00000000-0000-0000-0000-000000000000}"/>
          </ac:spMkLst>
        </pc:spChg>
      </pc:sldChg>
      <pc:sldChg chg="modSp">
        <pc:chgData name="Anna Rivera" userId="726aa966-e315-4b67-ac9d-797eccf46d66" providerId="ADAL" clId="{84B4ACA7-5A89-40BB-BDB3-9F46E00CA71F}" dt="2019-12-08T16:46:14.049" v="55" actId="113"/>
        <pc:sldMkLst>
          <pc:docMk/>
          <pc:sldMk cId="3153061487" sldId="270"/>
        </pc:sldMkLst>
        <pc:spChg chg="mod">
          <ac:chgData name="Anna Rivera" userId="726aa966-e315-4b67-ac9d-797eccf46d66" providerId="ADAL" clId="{84B4ACA7-5A89-40BB-BDB3-9F46E00CA71F}" dt="2019-12-08T16:46:14.049" v="55" actId="113"/>
          <ac:spMkLst>
            <pc:docMk/>
            <pc:sldMk cId="3153061487" sldId="270"/>
            <ac:spMk id="3" creationId="{00000000-0000-0000-0000-000000000000}"/>
          </ac:spMkLst>
        </pc:spChg>
      </pc:sldChg>
    </pc:docChg>
  </pc:docChgLst>
  <pc:docChgLst>
    <pc:chgData name=" " userId="726aa966-e315-4b67-ac9d-797eccf46d66" providerId="ADAL" clId="{3AE53E53-9AEB-49C3-8F2E-B3E25CFFF59C}"/>
    <pc:docChg chg="custSel modSld">
      <pc:chgData name=" " userId="726aa966-e315-4b67-ac9d-797eccf46d66" providerId="ADAL" clId="{3AE53E53-9AEB-49C3-8F2E-B3E25CFFF59C}" dt="2019-11-21T00:01:44.361" v="226"/>
      <pc:docMkLst>
        <pc:docMk/>
      </pc:docMkLst>
      <pc:sldChg chg="addSp modSp">
        <pc:chgData name=" " userId="726aa966-e315-4b67-ac9d-797eccf46d66" providerId="ADAL" clId="{3AE53E53-9AEB-49C3-8F2E-B3E25CFFF59C}" dt="2019-11-16T15:43:23.945" v="182" actId="1076"/>
        <pc:sldMkLst>
          <pc:docMk/>
          <pc:sldMk cId="3314849770" sldId="256"/>
        </pc:sldMkLst>
        <pc:spChg chg="mod">
          <ac:chgData name=" " userId="726aa966-e315-4b67-ac9d-797eccf46d66" providerId="ADAL" clId="{3AE53E53-9AEB-49C3-8F2E-B3E25CFFF59C}" dt="2019-11-16T15:24:40.825" v="107" actId="121"/>
          <ac:spMkLst>
            <pc:docMk/>
            <pc:sldMk cId="3314849770" sldId="256"/>
            <ac:spMk id="2" creationId="{00000000-0000-0000-0000-000000000000}"/>
          </ac:spMkLst>
        </pc:spChg>
        <pc:spChg chg="mod">
          <ac:chgData name=" " userId="726aa966-e315-4b67-ac9d-797eccf46d66" providerId="ADAL" clId="{3AE53E53-9AEB-49C3-8F2E-B3E25CFFF59C}" dt="2019-11-16T15:43:23.945" v="182" actId="1076"/>
          <ac:spMkLst>
            <pc:docMk/>
            <pc:sldMk cId="3314849770" sldId="256"/>
            <ac:spMk id="3" creationId="{00000000-0000-0000-0000-000000000000}"/>
          </ac:spMkLst>
        </pc:spChg>
        <pc:spChg chg="add mod">
          <ac:chgData name=" " userId="726aa966-e315-4b67-ac9d-797eccf46d66" providerId="ADAL" clId="{3AE53E53-9AEB-49C3-8F2E-B3E25CFFF59C}" dt="2019-11-16T15:23:43.125" v="97" actId="255"/>
          <ac:spMkLst>
            <pc:docMk/>
            <pc:sldMk cId="3314849770" sldId="256"/>
            <ac:spMk id="4" creationId="{4629DE7F-882F-4090-9CFA-93DF216E7321}"/>
          </ac:spMkLst>
        </pc:spChg>
        <pc:picChg chg="add mod">
          <ac:chgData name=" " userId="726aa966-e315-4b67-ac9d-797eccf46d66" providerId="ADAL" clId="{3AE53E53-9AEB-49C3-8F2E-B3E25CFFF59C}" dt="2019-11-16T15:20:58.755" v="89" actId="1076"/>
          <ac:picMkLst>
            <pc:docMk/>
            <pc:sldMk cId="3314849770" sldId="256"/>
            <ac:picMk id="6" creationId="{DC011FFE-4EAF-4225-83A6-31023DE3FA62}"/>
          </ac:picMkLst>
        </pc:picChg>
      </pc:sldChg>
      <pc:sldChg chg="modTransition">
        <pc:chgData name=" " userId="726aa966-e315-4b67-ac9d-797eccf46d66" providerId="ADAL" clId="{3AE53E53-9AEB-49C3-8F2E-B3E25CFFF59C}" dt="2019-11-20T23:58:09.364" v="215"/>
        <pc:sldMkLst>
          <pc:docMk/>
          <pc:sldMk cId="3992456400" sldId="257"/>
        </pc:sldMkLst>
      </pc:sldChg>
      <pc:sldChg chg="modTransition">
        <pc:chgData name=" " userId="726aa966-e315-4b67-ac9d-797eccf46d66" providerId="ADAL" clId="{3AE53E53-9AEB-49C3-8F2E-B3E25CFFF59C}" dt="2019-11-20T23:57:48.786" v="214"/>
        <pc:sldMkLst>
          <pc:docMk/>
          <pc:sldMk cId="3762378162" sldId="258"/>
        </pc:sldMkLst>
      </pc:sldChg>
      <pc:sldChg chg="delSp modSp">
        <pc:chgData name=" " userId="726aa966-e315-4b67-ac9d-797eccf46d66" providerId="ADAL" clId="{3AE53E53-9AEB-49C3-8F2E-B3E25CFFF59C}" dt="2019-11-16T15:57:57.730" v="184"/>
        <pc:sldMkLst>
          <pc:docMk/>
          <pc:sldMk cId="3131393580" sldId="259"/>
        </pc:sldMkLst>
        <pc:spChg chg="del mod">
          <ac:chgData name=" " userId="726aa966-e315-4b67-ac9d-797eccf46d66" providerId="ADAL" clId="{3AE53E53-9AEB-49C3-8F2E-B3E25CFFF59C}" dt="2019-11-16T15:57:57.730" v="184"/>
          <ac:spMkLst>
            <pc:docMk/>
            <pc:sldMk cId="3131393580" sldId="259"/>
            <ac:spMk id="4" creationId="{00000000-0000-0000-0000-000000000000}"/>
          </ac:spMkLst>
        </pc:spChg>
      </pc:sldChg>
      <pc:sldChg chg="modTransition modAnim">
        <pc:chgData name=" " userId="726aa966-e315-4b67-ac9d-797eccf46d66" providerId="ADAL" clId="{3AE53E53-9AEB-49C3-8F2E-B3E25CFFF59C}" dt="2019-11-16T15:33:41.239" v="152"/>
        <pc:sldMkLst>
          <pc:docMk/>
          <pc:sldMk cId="1549494802" sldId="260"/>
        </pc:sldMkLst>
      </pc:sldChg>
      <pc:sldChg chg="modTransition">
        <pc:chgData name=" " userId="726aa966-e315-4b67-ac9d-797eccf46d66" providerId="ADAL" clId="{3AE53E53-9AEB-49C3-8F2E-B3E25CFFF59C}" dt="2019-11-20T23:57:39.184" v="213"/>
        <pc:sldMkLst>
          <pc:docMk/>
          <pc:sldMk cId="1739322207" sldId="261"/>
        </pc:sldMkLst>
      </pc:sldChg>
      <pc:sldChg chg="modTransition">
        <pc:chgData name=" " userId="726aa966-e315-4b67-ac9d-797eccf46d66" providerId="ADAL" clId="{3AE53E53-9AEB-49C3-8F2E-B3E25CFFF59C}" dt="2019-11-20T23:59:16.186" v="220"/>
        <pc:sldMkLst>
          <pc:docMk/>
          <pc:sldMk cId="3102870081" sldId="263"/>
        </pc:sldMkLst>
      </pc:sldChg>
      <pc:sldChg chg="modTransition">
        <pc:chgData name=" " userId="726aa966-e315-4b67-ac9d-797eccf46d66" providerId="ADAL" clId="{3AE53E53-9AEB-49C3-8F2E-B3E25CFFF59C}" dt="2019-11-20T23:59:36.103" v="221"/>
        <pc:sldMkLst>
          <pc:docMk/>
          <pc:sldMk cId="3556787012" sldId="264"/>
        </pc:sldMkLst>
      </pc:sldChg>
      <pc:sldChg chg="modTransition">
        <pc:chgData name=" " userId="726aa966-e315-4b67-ac9d-797eccf46d66" providerId="ADAL" clId="{3AE53E53-9AEB-49C3-8F2E-B3E25CFFF59C}" dt="2019-11-20T23:58:36.720" v="217"/>
        <pc:sldMkLst>
          <pc:docMk/>
          <pc:sldMk cId="2503318674" sldId="265"/>
        </pc:sldMkLst>
      </pc:sldChg>
      <pc:sldChg chg="modSp modTransition">
        <pc:chgData name=" " userId="726aa966-e315-4b67-ac9d-797eccf46d66" providerId="ADAL" clId="{3AE53E53-9AEB-49C3-8F2E-B3E25CFFF59C}" dt="2019-11-20T23:59:59.179" v="223"/>
        <pc:sldMkLst>
          <pc:docMk/>
          <pc:sldMk cId="1555255263" sldId="266"/>
        </pc:sldMkLst>
        <pc:spChg chg="mod">
          <ac:chgData name=" " userId="726aa966-e315-4b67-ac9d-797eccf46d66" providerId="ADAL" clId="{3AE53E53-9AEB-49C3-8F2E-B3E25CFFF59C}" dt="2019-11-16T15:35:04.688" v="154" actId="1076"/>
          <ac:spMkLst>
            <pc:docMk/>
            <pc:sldMk cId="1555255263" sldId="266"/>
            <ac:spMk id="3" creationId="{00000000-0000-0000-0000-000000000000}"/>
          </ac:spMkLst>
        </pc:spChg>
        <pc:picChg chg="mod">
          <ac:chgData name=" " userId="726aa966-e315-4b67-ac9d-797eccf46d66" providerId="ADAL" clId="{3AE53E53-9AEB-49C3-8F2E-B3E25CFFF59C}" dt="2019-11-16T15:34:56.656" v="153" actId="1076"/>
          <ac:picMkLst>
            <pc:docMk/>
            <pc:sldMk cId="1555255263" sldId="266"/>
            <ac:picMk id="10" creationId="{1EC956BE-CCFF-40F2-BEB7-47922A279E01}"/>
          </ac:picMkLst>
        </pc:picChg>
      </pc:sldChg>
      <pc:sldChg chg="modTransition">
        <pc:chgData name=" " userId="726aa966-e315-4b67-ac9d-797eccf46d66" providerId="ADAL" clId="{3AE53E53-9AEB-49C3-8F2E-B3E25CFFF59C}" dt="2019-11-20T23:43:32.749" v="185"/>
        <pc:sldMkLst>
          <pc:docMk/>
          <pc:sldMk cId="4032274593" sldId="268"/>
        </pc:sldMkLst>
      </pc:sldChg>
      <pc:sldChg chg="modTransition">
        <pc:chgData name=" " userId="726aa966-e315-4b67-ac9d-797eccf46d66" providerId="ADAL" clId="{3AE53E53-9AEB-49C3-8F2E-B3E25CFFF59C}" dt="2019-11-20T23:44:49.610" v="192"/>
        <pc:sldMkLst>
          <pc:docMk/>
          <pc:sldMk cId="829112808" sldId="269"/>
        </pc:sldMkLst>
      </pc:sldChg>
      <pc:sldChg chg="modTransition">
        <pc:chgData name=" " userId="726aa966-e315-4b67-ac9d-797eccf46d66" providerId="ADAL" clId="{3AE53E53-9AEB-49C3-8F2E-B3E25CFFF59C}" dt="2019-11-20T23:59:00.149" v="219"/>
        <pc:sldMkLst>
          <pc:docMk/>
          <pc:sldMk cId="3153061487" sldId="270"/>
        </pc:sldMkLst>
      </pc:sldChg>
      <pc:sldChg chg="modTransition">
        <pc:chgData name=" " userId="726aa966-e315-4b67-ac9d-797eccf46d66" providerId="ADAL" clId="{3AE53E53-9AEB-49C3-8F2E-B3E25CFFF59C}" dt="2019-11-21T00:00:53.037" v="225"/>
        <pc:sldMkLst>
          <pc:docMk/>
          <pc:sldMk cId="1729146647" sldId="271"/>
        </pc:sldMkLst>
      </pc:sldChg>
      <pc:sldChg chg="modTransition">
        <pc:chgData name=" " userId="726aa966-e315-4b67-ac9d-797eccf46d66" providerId="ADAL" clId="{3AE53E53-9AEB-49C3-8F2E-B3E25CFFF59C}" dt="2019-11-20T23:49:19.760" v="194"/>
        <pc:sldMkLst>
          <pc:docMk/>
          <pc:sldMk cId="4250043560" sldId="272"/>
        </pc:sldMkLst>
      </pc:sldChg>
      <pc:sldChg chg="modTransition">
        <pc:chgData name=" " userId="726aa966-e315-4b67-ac9d-797eccf46d66" providerId="ADAL" clId="{3AE53E53-9AEB-49C3-8F2E-B3E25CFFF59C}" dt="2019-11-20T23:58:52.066" v="218"/>
        <pc:sldMkLst>
          <pc:docMk/>
          <pc:sldMk cId="1068393716" sldId="273"/>
        </pc:sldMkLst>
      </pc:sldChg>
      <pc:sldChg chg="modTransition">
        <pc:chgData name=" " userId="726aa966-e315-4b67-ac9d-797eccf46d66" providerId="ADAL" clId="{3AE53E53-9AEB-49C3-8F2E-B3E25CFFF59C}" dt="2019-11-20T23:52:42.575" v="197"/>
        <pc:sldMkLst>
          <pc:docMk/>
          <pc:sldMk cId="2421490567" sldId="275"/>
        </pc:sldMkLst>
      </pc:sldChg>
      <pc:sldChg chg="modTransition">
        <pc:chgData name=" " userId="726aa966-e315-4b67-ac9d-797eccf46d66" providerId="ADAL" clId="{3AE53E53-9AEB-49C3-8F2E-B3E25CFFF59C}" dt="2019-11-20T23:53:15.100" v="198"/>
        <pc:sldMkLst>
          <pc:docMk/>
          <pc:sldMk cId="1135042192" sldId="276"/>
        </pc:sldMkLst>
      </pc:sldChg>
      <pc:sldChg chg="modTransition">
        <pc:chgData name=" " userId="726aa966-e315-4b67-ac9d-797eccf46d66" providerId="ADAL" clId="{3AE53E53-9AEB-49C3-8F2E-B3E25CFFF59C}" dt="2019-11-21T00:01:44.361" v="226"/>
        <pc:sldMkLst>
          <pc:docMk/>
          <pc:sldMk cId="3475479388" sldId="277"/>
        </pc:sldMkLst>
      </pc:sldChg>
      <pc:sldChg chg="modTransition">
        <pc:chgData name=" " userId="726aa966-e315-4b67-ac9d-797eccf46d66" providerId="ADAL" clId="{3AE53E53-9AEB-49C3-8F2E-B3E25CFFF59C}" dt="2019-11-20T23:53:28.474" v="199"/>
        <pc:sldMkLst>
          <pc:docMk/>
          <pc:sldMk cId="3028368412" sldId="278"/>
        </pc:sldMkLst>
      </pc:sldChg>
      <pc:sldChg chg="modTransition">
        <pc:chgData name=" " userId="726aa966-e315-4b67-ac9d-797eccf46d66" providerId="ADAL" clId="{3AE53E53-9AEB-49C3-8F2E-B3E25CFFF59C}" dt="2019-11-20T23:54:22.846" v="205"/>
        <pc:sldMkLst>
          <pc:docMk/>
          <pc:sldMk cId="1840296017" sldId="283"/>
        </pc:sldMkLst>
      </pc:sldChg>
      <pc:sldChg chg="modTransition">
        <pc:chgData name=" " userId="726aa966-e315-4b67-ac9d-797eccf46d66" providerId="ADAL" clId="{3AE53E53-9AEB-49C3-8F2E-B3E25CFFF59C}" dt="2019-11-20T23:57:08.565" v="212"/>
        <pc:sldMkLst>
          <pc:docMk/>
          <pc:sldMk cId="1970023011" sldId="284"/>
        </pc:sldMkLst>
      </pc:sldChg>
    </pc:docChg>
  </pc:docChgLst>
  <pc:docChgLst>
    <pc:chgData name="ARivera@prab.org" userId="726aa966-e315-4b67-ac9d-797eccf46d66" providerId="ADAL" clId="{897B4ACF-CCBE-4E86-BFD4-D26CDE2C3D7E}"/>
    <pc:docChg chg="custSel delSld modSld sldOrd">
      <pc:chgData name="ARivera@prab.org" userId="726aa966-e315-4b67-ac9d-797eccf46d66" providerId="ADAL" clId="{897B4ACF-CCBE-4E86-BFD4-D26CDE2C3D7E}" dt="2019-12-16T15:24:07.753" v="977" actId="6549"/>
      <pc:docMkLst>
        <pc:docMk/>
      </pc:docMkLst>
      <pc:sldChg chg="modSp modTransition">
        <pc:chgData name="ARivera@prab.org" userId="726aa966-e315-4b67-ac9d-797eccf46d66" providerId="ADAL" clId="{897B4ACF-CCBE-4E86-BFD4-D26CDE2C3D7E}" dt="2019-12-10T15:43:36.353" v="705"/>
        <pc:sldMkLst>
          <pc:docMk/>
          <pc:sldMk cId="3314849770" sldId="256"/>
        </pc:sldMkLst>
        <pc:spChg chg="mod">
          <ac:chgData name="ARivera@prab.org" userId="726aa966-e315-4b67-ac9d-797eccf46d66" providerId="ADAL" clId="{897B4ACF-CCBE-4E86-BFD4-D26CDE2C3D7E}" dt="2019-12-10T15:03:15.577" v="440" actId="1076"/>
          <ac:spMkLst>
            <pc:docMk/>
            <pc:sldMk cId="3314849770" sldId="256"/>
            <ac:spMk id="3" creationId="{00000000-0000-0000-0000-000000000000}"/>
          </ac:spMkLst>
        </pc:spChg>
        <pc:picChg chg="mod">
          <ac:chgData name="ARivera@prab.org" userId="726aa966-e315-4b67-ac9d-797eccf46d66" providerId="ADAL" clId="{897B4ACF-CCBE-4E86-BFD4-D26CDE2C3D7E}" dt="2019-12-10T15:03:27.453" v="444" actId="1076"/>
          <ac:picMkLst>
            <pc:docMk/>
            <pc:sldMk cId="3314849770" sldId="256"/>
            <ac:picMk id="6" creationId="{DC011FFE-4EAF-4225-83A6-31023DE3FA62}"/>
          </ac:picMkLst>
        </pc:picChg>
      </pc:sldChg>
      <pc:sldChg chg="modSp modTransition">
        <pc:chgData name="ARivera@prab.org" userId="726aa966-e315-4b67-ac9d-797eccf46d66" providerId="ADAL" clId="{897B4ACF-CCBE-4E86-BFD4-D26CDE2C3D7E}" dt="2019-12-10T15:44:28.243" v="709"/>
        <pc:sldMkLst>
          <pc:docMk/>
          <pc:sldMk cId="3992456400" sldId="257"/>
        </pc:sldMkLst>
        <pc:spChg chg="mod">
          <ac:chgData name="ARivera@prab.org" userId="726aa966-e315-4b67-ac9d-797eccf46d66" providerId="ADAL" clId="{897B4ACF-CCBE-4E86-BFD4-D26CDE2C3D7E}" dt="2019-12-10T15:05:25.134" v="466" actId="255"/>
          <ac:spMkLst>
            <pc:docMk/>
            <pc:sldMk cId="3992456400" sldId="257"/>
            <ac:spMk id="3" creationId="{00000000-0000-0000-0000-000000000000}"/>
          </ac:spMkLst>
        </pc:spChg>
      </pc:sldChg>
      <pc:sldChg chg="del">
        <pc:chgData name="ARivera@prab.org" userId="726aa966-e315-4b67-ac9d-797eccf46d66" providerId="ADAL" clId="{897B4ACF-CCBE-4E86-BFD4-D26CDE2C3D7E}" dt="2019-12-10T14:21:52.895" v="0" actId="2696"/>
        <pc:sldMkLst>
          <pc:docMk/>
          <pc:sldMk cId="3762378162" sldId="258"/>
        </pc:sldMkLst>
      </pc:sldChg>
      <pc:sldChg chg="del">
        <pc:chgData name="ARivera@prab.org" userId="726aa966-e315-4b67-ac9d-797eccf46d66" providerId="ADAL" clId="{897B4ACF-CCBE-4E86-BFD4-D26CDE2C3D7E}" dt="2019-12-10T14:22:20.086" v="1" actId="2696"/>
        <pc:sldMkLst>
          <pc:docMk/>
          <pc:sldMk cId="3131393580" sldId="259"/>
        </pc:sldMkLst>
      </pc:sldChg>
      <pc:sldChg chg="addSp modSp modTransition modAnim">
        <pc:chgData name="ARivera@prab.org" userId="726aa966-e315-4b67-ac9d-797eccf46d66" providerId="ADAL" clId="{897B4ACF-CCBE-4E86-BFD4-D26CDE2C3D7E}" dt="2019-12-10T15:49:58.265" v="746" actId="1076"/>
        <pc:sldMkLst>
          <pc:docMk/>
          <pc:sldMk cId="1549494802" sldId="260"/>
        </pc:sldMkLst>
        <pc:spChg chg="mod">
          <ac:chgData name="ARivera@prab.org" userId="726aa966-e315-4b67-ac9d-797eccf46d66" providerId="ADAL" clId="{897B4ACF-CCBE-4E86-BFD4-D26CDE2C3D7E}" dt="2019-12-10T14:27:08.957" v="30" actId="1076"/>
          <ac:spMkLst>
            <pc:docMk/>
            <pc:sldMk cId="1549494802" sldId="260"/>
            <ac:spMk id="2" creationId="{00000000-0000-0000-0000-000000000000}"/>
          </ac:spMkLst>
        </pc:spChg>
        <pc:spChg chg="mod">
          <ac:chgData name="ARivera@prab.org" userId="726aa966-e315-4b67-ac9d-797eccf46d66" providerId="ADAL" clId="{897B4ACF-CCBE-4E86-BFD4-D26CDE2C3D7E}" dt="2019-12-10T15:49:46.892" v="742" actId="14100"/>
          <ac:spMkLst>
            <pc:docMk/>
            <pc:sldMk cId="1549494802" sldId="260"/>
            <ac:spMk id="3" creationId="{00000000-0000-0000-0000-000000000000}"/>
          </ac:spMkLst>
        </pc:spChg>
        <pc:picChg chg="add mod">
          <ac:chgData name="ARivera@prab.org" userId="726aa966-e315-4b67-ac9d-797eccf46d66" providerId="ADAL" clId="{897B4ACF-CCBE-4E86-BFD4-D26CDE2C3D7E}" dt="2019-12-10T15:49:53.013" v="744" actId="1076"/>
          <ac:picMkLst>
            <pc:docMk/>
            <pc:sldMk cId="1549494802" sldId="260"/>
            <ac:picMk id="5" creationId="{C6223C24-010C-4CCA-A553-D34790C83C55}"/>
          </ac:picMkLst>
        </pc:picChg>
        <pc:picChg chg="add mod">
          <ac:chgData name="ARivera@prab.org" userId="726aa966-e315-4b67-ac9d-797eccf46d66" providerId="ADAL" clId="{897B4ACF-CCBE-4E86-BFD4-D26CDE2C3D7E}" dt="2019-12-10T15:49:55.949" v="745" actId="1076"/>
          <ac:picMkLst>
            <pc:docMk/>
            <pc:sldMk cId="1549494802" sldId="260"/>
            <ac:picMk id="24" creationId="{7EAC700C-F28A-4842-9C80-4C1A2229BDC0}"/>
          </ac:picMkLst>
        </pc:picChg>
        <pc:picChg chg="add mod">
          <ac:chgData name="ARivera@prab.org" userId="726aa966-e315-4b67-ac9d-797eccf46d66" providerId="ADAL" clId="{897B4ACF-CCBE-4E86-BFD4-D26CDE2C3D7E}" dt="2019-12-10T15:49:58.265" v="746" actId="1076"/>
          <ac:picMkLst>
            <pc:docMk/>
            <pc:sldMk cId="1549494802" sldId="260"/>
            <ac:picMk id="26" creationId="{EE9D05B1-766A-48BF-862D-F3C68A0E3E95}"/>
          </ac:picMkLst>
        </pc:picChg>
        <pc:picChg chg="add mod">
          <ac:chgData name="ARivera@prab.org" userId="726aa966-e315-4b67-ac9d-797eccf46d66" providerId="ADAL" clId="{897B4ACF-CCBE-4E86-BFD4-D26CDE2C3D7E}" dt="2019-12-10T15:49:51.268" v="743" actId="1076"/>
          <ac:picMkLst>
            <pc:docMk/>
            <pc:sldMk cId="1549494802" sldId="260"/>
            <ac:picMk id="28" creationId="{E2EC4BD8-CFD8-4527-93EE-A4AF6C48A00D}"/>
          </ac:picMkLst>
        </pc:picChg>
      </pc:sldChg>
      <pc:sldChg chg="modSp modTransition">
        <pc:chgData name="ARivera@prab.org" userId="726aa966-e315-4b67-ac9d-797eccf46d66" providerId="ADAL" clId="{897B4ACF-CCBE-4E86-BFD4-D26CDE2C3D7E}" dt="2019-12-10T15:43:44.777" v="707"/>
        <pc:sldMkLst>
          <pc:docMk/>
          <pc:sldMk cId="1739322207" sldId="261"/>
        </pc:sldMkLst>
        <pc:spChg chg="mod">
          <ac:chgData name="ARivera@prab.org" userId="726aa966-e315-4b67-ac9d-797eccf46d66" providerId="ADAL" clId="{897B4ACF-CCBE-4E86-BFD4-D26CDE2C3D7E}" dt="2019-12-10T15:04:44.268" v="465" actId="115"/>
          <ac:spMkLst>
            <pc:docMk/>
            <pc:sldMk cId="1739322207" sldId="261"/>
            <ac:spMk id="2" creationId="{00000000-0000-0000-0000-000000000000}"/>
          </ac:spMkLst>
        </pc:spChg>
        <pc:spChg chg="mod">
          <ac:chgData name="ARivera@prab.org" userId="726aa966-e315-4b67-ac9d-797eccf46d66" providerId="ADAL" clId="{897B4ACF-CCBE-4E86-BFD4-D26CDE2C3D7E}" dt="2019-12-10T15:04:04.605" v="446" actId="21"/>
          <ac:spMkLst>
            <pc:docMk/>
            <pc:sldMk cId="1739322207" sldId="261"/>
            <ac:spMk id="3" creationId="{00000000-0000-0000-0000-000000000000}"/>
          </ac:spMkLst>
        </pc:spChg>
      </pc:sldChg>
      <pc:sldChg chg="modSp modTransition modAnim">
        <pc:chgData name="ARivera@prab.org" userId="726aa966-e315-4b67-ac9d-797eccf46d66" providerId="ADAL" clId="{897B4ACF-CCBE-4E86-BFD4-D26CDE2C3D7E}" dt="2019-12-10T15:44:39.858" v="710"/>
        <pc:sldMkLst>
          <pc:docMk/>
          <pc:sldMk cId="750775380" sldId="262"/>
        </pc:sldMkLst>
        <pc:spChg chg="mod">
          <ac:chgData name="ARivera@prab.org" userId="726aa966-e315-4b67-ac9d-797eccf46d66" providerId="ADAL" clId="{897B4ACF-CCBE-4E86-BFD4-D26CDE2C3D7E}" dt="2019-12-10T15:06:52.595" v="472" actId="1076"/>
          <ac:spMkLst>
            <pc:docMk/>
            <pc:sldMk cId="750775380" sldId="262"/>
            <ac:spMk id="2" creationId="{00000000-0000-0000-0000-000000000000}"/>
          </ac:spMkLst>
        </pc:spChg>
        <pc:spChg chg="mod">
          <ac:chgData name="ARivera@prab.org" userId="726aa966-e315-4b67-ac9d-797eccf46d66" providerId="ADAL" clId="{897B4ACF-CCBE-4E86-BFD4-D26CDE2C3D7E}" dt="2019-12-10T15:06:43.425" v="471" actId="20577"/>
          <ac:spMkLst>
            <pc:docMk/>
            <pc:sldMk cId="750775380" sldId="262"/>
            <ac:spMk id="3" creationId="{00000000-0000-0000-0000-000000000000}"/>
          </ac:spMkLst>
        </pc:spChg>
      </pc:sldChg>
      <pc:sldChg chg="modSp modTransition">
        <pc:chgData name="ARivera@prab.org" userId="726aa966-e315-4b67-ac9d-797eccf46d66" providerId="ADAL" clId="{897B4ACF-CCBE-4E86-BFD4-D26CDE2C3D7E}" dt="2019-12-10T16:59:23.463" v="754"/>
        <pc:sldMkLst>
          <pc:docMk/>
          <pc:sldMk cId="3102870081" sldId="263"/>
        </pc:sldMkLst>
        <pc:spChg chg="mod">
          <ac:chgData name="ARivera@prab.org" userId="726aa966-e315-4b67-ac9d-797eccf46d66" providerId="ADAL" clId="{897B4ACF-CCBE-4E86-BFD4-D26CDE2C3D7E}" dt="2019-12-10T15:10:28.898" v="524" actId="1076"/>
          <ac:spMkLst>
            <pc:docMk/>
            <pc:sldMk cId="3102870081" sldId="263"/>
            <ac:spMk id="5" creationId="{00000000-0000-0000-0000-000000000000}"/>
          </ac:spMkLst>
        </pc:spChg>
      </pc:sldChg>
      <pc:sldChg chg="ord">
        <pc:chgData name="ARivera@prab.org" userId="726aa966-e315-4b67-ac9d-797eccf46d66" providerId="ADAL" clId="{897B4ACF-CCBE-4E86-BFD4-D26CDE2C3D7E}" dt="2019-12-10T14:52:07.423" v="150"/>
        <pc:sldMkLst>
          <pc:docMk/>
          <pc:sldMk cId="3556787012" sldId="264"/>
        </pc:sldMkLst>
      </pc:sldChg>
      <pc:sldChg chg="modSp modTransition modAnim">
        <pc:chgData name="ARivera@prab.org" userId="726aa966-e315-4b67-ac9d-797eccf46d66" providerId="ADAL" clId="{897B4ACF-CCBE-4E86-BFD4-D26CDE2C3D7E}" dt="2019-12-10T16:59:07.578" v="753"/>
        <pc:sldMkLst>
          <pc:docMk/>
          <pc:sldMk cId="2503318674" sldId="265"/>
        </pc:sldMkLst>
        <pc:spChg chg="mod">
          <ac:chgData name="ARivera@prab.org" userId="726aa966-e315-4b67-ac9d-797eccf46d66" providerId="ADAL" clId="{897B4ACF-CCBE-4E86-BFD4-D26CDE2C3D7E}" dt="2019-12-10T15:10:11.230" v="523" actId="113"/>
          <ac:spMkLst>
            <pc:docMk/>
            <pc:sldMk cId="2503318674" sldId="265"/>
            <ac:spMk id="2" creationId="{00000000-0000-0000-0000-000000000000}"/>
          </ac:spMkLst>
        </pc:spChg>
        <pc:spChg chg="mod">
          <ac:chgData name="ARivera@prab.org" userId="726aa966-e315-4b67-ac9d-797eccf46d66" providerId="ADAL" clId="{897B4ACF-CCBE-4E86-BFD4-D26CDE2C3D7E}" dt="2019-12-10T15:10:05.391" v="522" actId="14100"/>
          <ac:spMkLst>
            <pc:docMk/>
            <pc:sldMk cId="2503318674" sldId="265"/>
            <ac:spMk id="3" creationId="{00000000-0000-0000-0000-000000000000}"/>
          </ac:spMkLst>
        </pc:spChg>
      </pc:sldChg>
      <pc:sldChg chg="modSp modTransition">
        <pc:chgData name="ARivera@prab.org" userId="726aa966-e315-4b67-ac9d-797eccf46d66" providerId="ADAL" clId="{897B4ACF-CCBE-4E86-BFD4-D26CDE2C3D7E}" dt="2019-12-10T17:00:28.683" v="758"/>
        <pc:sldMkLst>
          <pc:docMk/>
          <pc:sldMk cId="1555255263" sldId="266"/>
        </pc:sldMkLst>
        <pc:spChg chg="mod">
          <ac:chgData name="ARivera@prab.org" userId="726aa966-e315-4b67-ac9d-797eccf46d66" providerId="ADAL" clId="{897B4ACF-CCBE-4E86-BFD4-D26CDE2C3D7E}" dt="2019-12-10T14:24:05.373" v="3" actId="1076"/>
          <ac:spMkLst>
            <pc:docMk/>
            <pc:sldMk cId="1555255263" sldId="266"/>
            <ac:spMk id="2" creationId="{00000000-0000-0000-0000-000000000000}"/>
          </ac:spMkLst>
        </pc:spChg>
        <pc:spChg chg="mod">
          <ac:chgData name="ARivera@prab.org" userId="726aa966-e315-4b67-ac9d-797eccf46d66" providerId="ADAL" clId="{897B4ACF-CCBE-4E86-BFD4-D26CDE2C3D7E}" dt="2019-12-10T15:12:59.958" v="550" actId="14100"/>
          <ac:spMkLst>
            <pc:docMk/>
            <pc:sldMk cId="1555255263" sldId="266"/>
            <ac:spMk id="3" creationId="{00000000-0000-0000-0000-000000000000}"/>
          </ac:spMkLst>
        </pc:spChg>
      </pc:sldChg>
      <pc:sldChg chg="modSp modTransition">
        <pc:chgData name="ARivera@prab.org" userId="726aa966-e315-4b67-ac9d-797eccf46d66" providerId="ADAL" clId="{897B4ACF-CCBE-4E86-BFD4-D26CDE2C3D7E}" dt="2019-12-10T16:59:56.825" v="755"/>
        <pc:sldMkLst>
          <pc:docMk/>
          <pc:sldMk cId="814681778" sldId="267"/>
        </pc:sldMkLst>
        <pc:spChg chg="mod">
          <ac:chgData name="ARivera@prab.org" userId="726aa966-e315-4b67-ac9d-797eccf46d66" providerId="ADAL" clId="{897B4ACF-CCBE-4E86-BFD4-D26CDE2C3D7E}" dt="2019-12-10T15:11:19.828" v="545" actId="122"/>
          <ac:spMkLst>
            <pc:docMk/>
            <pc:sldMk cId="814681778" sldId="267"/>
            <ac:spMk id="3" creationId="{00000000-0000-0000-0000-000000000000}"/>
          </ac:spMkLst>
        </pc:spChg>
        <pc:graphicFrameChg chg="mod modGraphic">
          <ac:chgData name="ARivera@prab.org" userId="726aa966-e315-4b67-ac9d-797eccf46d66" providerId="ADAL" clId="{897B4ACF-CCBE-4E86-BFD4-D26CDE2C3D7E}" dt="2019-12-10T15:11:37.627" v="547" actId="1076"/>
          <ac:graphicFrameMkLst>
            <pc:docMk/>
            <pc:sldMk cId="814681778" sldId="267"/>
            <ac:graphicFrameMk id="4" creationId="{00000000-0000-0000-0000-000000000000}"/>
          </ac:graphicFrameMkLst>
        </pc:graphicFrameChg>
      </pc:sldChg>
      <pc:sldChg chg="modTransition">
        <pc:chgData name="ARivera@prab.org" userId="726aa966-e315-4b67-ac9d-797eccf46d66" providerId="ADAL" clId="{897B4ACF-CCBE-4E86-BFD4-D26CDE2C3D7E}" dt="2019-12-10T17:00:53.064" v="760"/>
        <pc:sldMkLst>
          <pc:docMk/>
          <pc:sldMk cId="4032274593" sldId="268"/>
        </pc:sldMkLst>
      </pc:sldChg>
      <pc:sldChg chg="del">
        <pc:chgData name="ARivera@prab.org" userId="726aa966-e315-4b67-ac9d-797eccf46d66" providerId="ADAL" clId="{897B4ACF-CCBE-4E86-BFD4-D26CDE2C3D7E}" dt="2019-12-10T14:52:38.256" v="151" actId="2696"/>
        <pc:sldMkLst>
          <pc:docMk/>
          <pc:sldMk cId="829112808" sldId="269"/>
        </pc:sldMkLst>
      </pc:sldChg>
      <pc:sldChg chg="modSp ord">
        <pc:chgData name="ARivera@prab.org" userId="726aa966-e315-4b67-ac9d-797eccf46d66" providerId="ADAL" clId="{897B4ACF-CCBE-4E86-BFD4-D26CDE2C3D7E}" dt="2019-12-10T15:08:45.340" v="511" actId="113"/>
        <pc:sldMkLst>
          <pc:docMk/>
          <pc:sldMk cId="3153061487" sldId="270"/>
        </pc:sldMkLst>
        <pc:spChg chg="mod">
          <ac:chgData name="ARivera@prab.org" userId="726aa966-e315-4b67-ac9d-797eccf46d66" providerId="ADAL" clId="{897B4ACF-CCBE-4E86-BFD4-D26CDE2C3D7E}" dt="2019-12-10T15:07:27.979" v="473" actId="1076"/>
          <ac:spMkLst>
            <pc:docMk/>
            <pc:sldMk cId="3153061487" sldId="270"/>
            <ac:spMk id="2" creationId="{00000000-0000-0000-0000-000000000000}"/>
          </ac:spMkLst>
        </pc:spChg>
        <pc:spChg chg="mod">
          <ac:chgData name="ARivera@prab.org" userId="726aa966-e315-4b67-ac9d-797eccf46d66" providerId="ADAL" clId="{897B4ACF-CCBE-4E86-BFD4-D26CDE2C3D7E}" dt="2019-12-10T15:08:45.340" v="511" actId="113"/>
          <ac:spMkLst>
            <pc:docMk/>
            <pc:sldMk cId="3153061487" sldId="270"/>
            <ac:spMk id="3" creationId="{00000000-0000-0000-0000-000000000000}"/>
          </ac:spMkLst>
        </pc:spChg>
      </pc:sldChg>
      <pc:sldChg chg="del">
        <pc:chgData name="ARivera@prab.org" userId="726aa966-e315-4b67-ac9d-797eccf46d66" providerId="ADAL" clId="{897B4ACF-CCBE-4E86-BFD4-D26CDE2C3D7E}" dt="2019-12-10T15:13:19.561" v="551" actId="2696"/>
        <pc:sldMkLst>
          <pc:docMk/>
          <pc:sldMk cId="4250043560" sldId="272"/>
        </pc:sldMkLst>
      </pc:sldChg>
      <pc:sldChg chg="modSp del ord">
        <pc:chgData name="ARivera@prab.org" userId="726aa966-e315-4b67-ac9d-797eccf46d66" providerId="ADAL" clId="{897B4ACF-CCBE-4E86-BFD4-D26CDE2C3D7E}" dt="2019-12-10T14:33:35.957" v="148" actId="2696"/>
        <pc:sldMkLst>
          <pc:docMk/>
          <pc:sldMk cId="1068393716" sldId="273"/>
        </pc:sldMkLst>
        <pc:spChg chg="mod">
          <ac:chgData name="ARivera@prab.org" userId="726aa966-e315-4b67-ac9d-797eccf46d66" providerId="ADAL" clId="{897B4ACF-CCBE-4E86-BFD4-D26CDE2C3D7E}" dt="2019-12-10T14:32:32.528" v="143" actId="113"/>
          <ac:spMkLst>
            <pc:docMk/>
            <pc:sldMk cId="1068393716" sldId="273"/>
            <ac:spMk id="2" creationId="{00000000-0000-0000-0000-000000000000}"/>
          </ac:spMkLst>
        </pc:spChg>
      </pc:sldChg>
      <pc:sldChg chg="modSp modTransition">
        <pc:chgData name="ARivera@prab.org" userId="726aa966-e315-4b67-ac9d-797eccf46d66" providerId="ADAL" clId="{897B4ACF-CCBE-4E86-BFD4-D26CDE2C3D7E}" dt="2019-12-10T16:58:34.600" v="751"/>
        <pc:sldMkLst>
          <pc:docMk/>
          <pc:sldMk cId="3548259692" sldId="274"/>
        </pc:sldMkLst>
        <pc:spChg chg="mod">
          <ac:chgData name="ARivera@prab.org" userId="726aa966-e315-4b67-ac9d-797eccf46d66" providerId="ADAL" clId="{897B4ACF-CCBE-4E86-BFD4-D26CDE2C3D7E}" dt="2019-12-10T15:09:11.077" v="514" actId="255"/>
          <ac:spMkLst>
            <pc:docMk/>
            <pc:sldMk cId="3548259692" sldId="274"/>
            <ac:spMk id="3" creationId="{00000000-0000-0000-0000-000000000000}"/>
          </ac:spMkLst>
        </pc:spChg>
      </pc:sldChg>
      <pc:sldChg chg="modSp ord">
        <pc:chgData name="ARivera@prab.org" userId="726aa966-e315-4b67-ac9d-797eccf46d66" providerId="ADAL" clId="{897B4ACF-CCBE-4E86-BFD4-D26CDE2C3D7E}" dt="2019-12-11T19:15:00.698" v="842" actId="20577"/>
        <pc:sldMkLst>
          <pc:docMk/>
          <pc:sldMk cId="2421490567" sldId="275"/>
        </pc:sldMkLst>
        <pc:spChg chg="mod">
          <ac:chgData name="ARivera@prab.org" userId="726aa966-e315-4b67-ac9d-797eccf46d66" providerId="ADAL" clId="{897B4ACF-CCBE-4E86-BFD4-D26CDE2C3D7E}" dt="2019-12-10T15:15:04.498" v="562" actId="14100"/>
          <ac:spMkLst>
            <pc:docMk/>
            <pc:sldMk cId="2421490567" sldId="275"/>
            <ac:spMk id="2" creationId="{00000000-0000-0000-0000-000000000000}"/>
          </ac:spMkLst>
        </pc:spChg>
        <pc:spChg chg="mod">
          <ac:chgData name="ARivera@prab.org" userId="726aa966-e315-4b67-ac9d-797eccf46d66" providerId="ADAL" clId="{897B4ACF-CCBE-4E86-BFD4-D26CDE2C3D7E}" dt="2019-12-11T19:15:00.698" v="842" actId="20577"/>
          <ac:spMkLst>
            <pc:docMk/>
            <pc:sldMk cId="2421490567" sldId="275"/>
            <ac:spMk id="3" creationId="{00000000-0000-0000-0000-000000000000}"/>
          </ac:spMkLst>
        </pc:spChg>
        <pc:picChg chg="mod">
          <ac:chgData name="ARivera@prab.org" userId="726aa966-e315-4b67-ac9d-797eccf46d66" providerId="ADAL" clId="{897B4ACF-CCBE-4E86-BFD4-D26CDE2C3D7E}" dt="2019-12-10T17:02:04.489" v="770" actId="1076"/>
          <ac:picMkLst>
            <pc:docMk/>
            <pc:sldMk cId="2421490567" sldId="275"/>
            <ac:picMk id="6" creationId="{0F319B38-DBF0-466B-8D17-7AF1F1F1C526}"/>
          </ac:picMkLst>
        </pc:picChg>
      </pc:sldChg>
      <pc:sldChg chg="modSp">
        <pc:chgData name="ARivera@prab.org" userId="726aa966-e315-4b67-ac9d-797eccf46d66" providerId="ADAL" clId="{897B4ACF-CCBE-4E86-BFD4-D26CDE2C3D7E}" dt="2019-12-10T19:27:12.236" v="838" actId="6549"/>
        <pc:sldMkLst>
          <pc:docMk/>
          <pc:sldMk cId="1135042192" sldId="276"/>
        </pc:sldMkLst>
        <pc:spChg chg="mod">
          <ac:chgData name="ARivera@prab.org" userId="726aa966-e315-4b67-ac9d-797eccf46d66" providerId="ADAL" clId="{897B4ACF-CCBE-4E86-BFD4-D26CDE2C3D7E}" dt="2019-12-10T19:27:12.236" v="838" actId="6549"/>
          <ac:spMkLst>
            <pc:docMk/>
            <pc:sldMk cId="1135042192" sldId="276"/>
            <ac:spMk id="2" creationId="{00000000-0000-0000-0000-000000000000}"/>
          </ac:spMkLst>
        </pc:spChg>
        <pc:spChg chg="mod">
          <ac:chgData name="ARivera@prab.org" userId="726aa966-e315-4b67-ac9d-797eccf46d66" providerId="ADAL" clId="{897B4ACF-CCBE-4E86-BFD4-D26CDE2C3D7E}" dt="2019-12-10T17:43:06.206" v="833" actId="20577"/>
          <ac:spMkLst>
            <pc:docMk/>
            <pc:sldMk cId="1135042192" sldId="276"/>
            <ac:spMk id="3" creationId="{00000000-0000-0000-0000-000000000000}"/>
          </ac:spMkLst>
        </pc:spChg>
      </pc:sldChg>
      <pc:sldChg chg="addSp modSp">
        <pc:chgData name="ARivera@prab.org" userId="726aa966-e315-4b67-ac9d-797eccf46d66" providerId="ADAL" clId="{897B4ACF-CCBE-4E86-BFD4-D26CDE2C3D7E}" dt="2019-12-10T15:20:45.091" v="687" actId="14100"/>
        <pc:sldMkLst>
          <pc:docMk/>
          <pc:sldMk cId="3475479388" sldId="277"/>
        </pc:sldMkLst>
        <pc:spChg chg="mod">
          <ac:chgData name="ARivera@prab.org" userId="726aa966-e315-4b67-ac9d-797eccf46d66" providerId="ADAL" clId="{897B4ACF-CCBE-4E86-BFD4-D26CDE2C3D7E}" dt="2019-12-10T14:59:30.800" v="303" actId="113"/>
          <ac:spMkLst>
            <pc:docMk/>
            <pc:sldMk cId="3475479388" sldId="277"/>
            <ac:spMk id="2" creationId="{00000000-0000-0000-0000-000000000000}"/>
          </ac:spMkLst>
        </pc:spChg>
        <pc:graphicFrameChg chg="mod">
          <ac:chgData name="ARivera@prab.org" userId="726aa966-e315-4b67-ac9d-797eccf46d66" providerId="ADAL" clId="{897B4ACF-CCBE-4E86-BFD4-D26CDE2C3D7E}" dt="2019-12-10T15:20:45.091" v="687" actId="14100"/>
          <ac:graphicFrameMkLst>
            <pc:docMk/>
            <pc:sldMk cId="3475479388" sldId="277"/>
            <ac:graphicFrameMk id="4" creationId="{00000000-0000-0000-0000-000000000000}"/>
          </ac:graphicFrameMkLst>
        </pc:graphicFrameChg>
        <pc:picChg chg="add mod">
          <ac:chgData name="ARivera@prab.org" userId="726aa966-e315-4b67-ac9d-797eccf46d66" providerId="ADAL" clId="{897B4ACF-CCBE-4E86-BFD4-D26CDE2C3D7E}" dt="2019-12-10T14:59:52.978" v="307" actId="1076"/>
          <ac:picMkLst>
            <pc:docMk/>
            <pc:sldMk cId="3475479388" sldId="277"/>
            <ac:picMk id="7" creationId="{9D8DD03B-79D1-4706-8157-01455E7537C0}"/>
          </ac:picMkLst>
        </pc:picChg>
      </pc:sldChg>
      <pc:sldChg chg="modSp">
        <pc:chgData name="ARivera@prab.org" userId="726aa966-e315-4b67-ac9d-797eccf46d66" providerId="ADAL" clId="{897B4ACF-CCBE-4E86-BFD4-D26CDE2C3D7E}" dt="2019-12-10T17:43:45.438" v="835" actId="20577"/>
        <pc:sldMkLst>
          <pc:docMk/>
          <pc:sldMk cId="3028368412" sldId="278"/>
        </pc:sldMkLst>
        <pc:spChg chg="mod">
          <ac:chgData name="ARivera@prab.org" userId="726aa966-e315-4b67-ac9d-797eccf46d66" providerId="ADAL" clId="{897B4ACF-CCBE-4E86-BFD4-D26CDE2C3D7E}" dt="2019-12-10T14:56:05.929" v="216" actId="1076"/>
          <ac:spMkLst>
            <pc:docMk/>
            <pc:sldMk cId="3028368412" sldId="278"/>
            <ac:spMk id="2" creationId="{00000000-0000-0000-0000-000000000000}"/>
          </ac:spMkLst>
        </pc:spChg>
        <pc:spChg chg="mod">
          <ac:chgData name="ARivera@prab.org" userId="726aa966-e315-4b67-ac9d-797eccf46d66" providerId="ADAL" clId="{897B4ACF-CCBE-4E86-BFD4-D26CDE2C3D7E}" dt="2019-12-10T17:43:45.438" v="835" actId="20577"/>
          <ac:spMkLst>
            <pc:docMk/>
            <pc:sldMk cId="3028368412" sldId="278"/>
            <ac:spMk id="3" creationId="{00000000-0000-0000-0000-000000000000}"/>
          </ac:spMkLst>
        </pc:spChg>
      </pc:sldChg>
      <pc:sldChg chg="modSp modTransition">
        <pc:chgData name="ARivera@prab.org" userId="726aa966-e315-4b67-ac9d-797eccf46d66" providerId="ADAL" clId="{897B4ACF-CCBE-4E86-BFD4-D26CDE2C3D7E}" dt="2019-12-16T15:24:07.753" v="977" actId="6549"/>
        <pc:sldMkLst>
          <pc:docMk/>
          <pc:sldMk cId="4008441171" sldId="279"/>
        </pc:sldMkLst>
        <pc:spChg chg="mod">
          <ac:chgData name="ARivera@prab.org" userId="726aa966-e315-4b67-ac9d-797eccf46d66" providerId="ADAL" clId="{897B4ACF-CCBE-4E86-BFD4-D26CDE2C3D7E}" dt="2019-12-16T15:24:07.753" v="977" actId="6549"/>
          <ac:spMkLst>
            <pc:docMk/>
            <pc:sldMk cId="4008441171" sldId="279"/>
            <ac:spMk id="3" creationId="{00000000-0000-0000-0000-000000000000}"/>
          </ac:spMkLst>
        </pc:spChg>
      </pc:sldChg>
      <pc:sldChg chg="del">
        <pc:chgData name="ARivera@prab.org" userId="726aa966-e315-4b67-ac9d-797eccf46d66" providerId="ADAL" clId="{897B4ACF-CCBE-4E86-BFD4-D26CDE2C3D7E}" dt="2019-12-10T15:00:18.551" v="309" actId="2696"/>
        <pc:sldMkLst>
          <pc:docMk/>
          <pc:sldMk cId="3684646927" sldId="282"/>
        </pc:sldMkLst>
      </pc:sldChg>
      <pc:sldChg chg="del">
        <pc:chgData name="ARivera@prab.org" userId="726aa966-e315-4b67-ac9d-797eccf46d66" providerId="ADAL" clId="{897B4ACF-CCBE-4E86-BFD4-D26CDE2C3D7E}" dt="2019-12-10T15:00:01.936" v="308" actId="2696"/>
        <pc:sldMkLst>
          <pc:docMk/>
          <pc:sldMk cId="1840296017" sldId="283"/>
        </pc:sldMkLst>
      </pc:sldChg>
      <pc:sldChg chg="modSp modTransition">
        <pc:chgData name="ARivera@prab.org" userId="726aa966-e315-4b67-ac9d-797eccf46d66" providerId="ADAL" clId="{897B4ACF-CCBE-4E86-BFD4-D26CDE2C3D7E}" dt="2019-12-10T17:39:36.158" v="794"/>
        <pc:sldMkLst>
          <pc:docMk/>
          <pc:sldMk cId="1970023011" sldId="284"/>
        </pc:sldMkLst>
        <pc:spChg chg="mod">
          <ac:chgData name="ARivera@prab.org" userId="726aa966-e315-4b67-ac9d-797eccf46d66" providerId="ADAL" clId="{897B4ACF-CCBE-4E86-BFD4-D26CDE2C3D7E}" dt="2019-12-10T17:39:20.398" v="792" actId="2711"/>
          <ac:spMkLst>
            <pc:docMk/>
            <pc:sldMk cId="1970023011" sldId="284"/>
            <ac:spMk id="8" creationId="{C89E94F2-D37B-404F-807B-D7EA70D73603}"/>
          </ac:spMkLst>
        </pc:spChg>
      </pc:sldChg>
    </pc:docChg>
  </pc:docChgLst>
  <pc:docChgLst>
    <pc:chgData name=" " userId="726aa966-e315-4b67-ac9d-797eccf46d66" providerId="ADAL" clId="{9359FE96-D8BE-47C2-B4A9-46C648149532}"/>
    <pc:docChg chg="undo custSel modSld">
      <pc:chgData name=" " userId="726aa966-e315-4b67-ac9d-797eccf46d66" providerId="ADAL" clId="{9359FE96-D8BE-47C2-B4A9-46C648149532}" dt="2019-11-17T18:24:12.068" v="209" actId="113"/>
      <pc:docMkLst>
        <pc:docMk/>
      </pc:docMkLst>
      <pc:sldChg chg="modSp">
        <pc:chgData name=" " userId="726aa966-e315-4b67-ac9d-797eccf46d66" providerId="ADAL" clId="{9359FE96-D8BE-47C2-B4A9-46C648149532}" dt="2019-11-17T18:11:45.686" v="88" actId="1076"/>
        <pc:sldMkLst>
          <pc:docMk/>
          <pc:sldMk cId="3314849770" sldId="256"/>
        </pc:sldMkLst>
        <pc:spChg chg="mod">
          <ac:chgData name=" " userId="726aa966-e315-4b67-ac9d-797eccf46d66" providerId="ADAL" clId="{9359FE96-D8BE-47C2-B4A9-46C648149532}" dt="2019-11-17T18:11:06.362" v="76" actId="20577"/>
          <ac:spMkLst>
            <pc:docMk/>
            <pc:sldMk cId="3314849770" sldId="256"/>
            <ac:spMk id="2" creationId="{00000000-0000-0000-0000-000000000000}"/>
          </ac:spMkLst>
        </pc:spChg>
        <pc:spChg chg="mod">
          <ac:chgData name=" " userId="726aa966-e315-4b67-ac9d-797eccf46d66" providerId="ADAL" clId="{9359FE96-D8BE-47C2-B4A9-46C648149532}" dt="2019-11-17T18:11:41.475" v="87" actId="1076"/>
          <ac:spMkLst>
            <pc:docMk/>
            <pc:sldMk cId="3314849770" sldId="256"/>
            <ac:spMk id="3" creationId="{00000000-0000-0000-0000-000000000000}"/>
          </ac:spMkLst>
        </pc:spChg>
        <pc:picChg chg="mod">
          <ac:chgData name=" " userId="726aa966-e315-4b67-ac9d-797eccf46d66" providerId="ADAL" clId="{9359FE96-D8BE-47C2-B4A9-46C648149532}" dt="2019-11-17T18:11:45.686" v="88" actId="1076"/>
          <ac:picMkLst>
            <pc:docMk/>
            <pc:sldMk cId="3314849770" sldId="256"/>
            <ac:picMk id="6" creationId="{DC011FFE-4EAF-4225-83A6-31023DE3FA62}"/>
          </ac:picMkLst>
        </pc:picChg>
      </pc:sldChg>
      <pc:sldChg chg="modSp">
        <pc:chgData name=" " userId="726aa966-e315-4b67-ac9d-797eccf46d66" providerId="ADAL" clId="{9359FE96-D8BE-47C2-B4A9-46C648149532}" dt="2019-11-17T18:18:33.220" v="154" actId="1076"/>
        <pc:sldMkLst>
          <pc:docMk/>
          <pc:sldMk cId="3556787012" sldId="264"/>
        </pc:sldMkLst>
        <pc:spChg chg="mod">
          <ac:chgData name=" " userId="726aa966-e315-4b67-ac9d-797eccf46d66" providerId="ADAL" clId="{9359FE96-D8BE-47C2-B4A9-46C648149532}" dt="2019-11-17T18:18:33.220" v="154" actId="1076"/>
          <ac:spMkLst>
            <pc:docMk/>
            <pc:sldMk cId="3556787012" sldId="264"/>
            <ac:spMk id="5" creationId="{00000000-0000-0000-0000-000000000000}"/>
          </ac:spMkLst>
        </pc:spChg>
      </pc:sldChg>
      <pc:sldChg chg="modSp">
        <pc:chgData name=" " userId="726aa966-e315-4b67-ac9d-797eccf46d66" providerId="ADAL" clId="{9359FE96-D8BE-47C2-B4A9-46C648149532}" dt="2019-11-17T18:20:40.894" v="170" actId="1076"/>
        <pc:sldMkLst>
          <pc:docMk/>
          <pc:sldMk cId="1555255263" sldId="266"/>
        </pc:sldMkLst>
        <pc:spChg chg="mod">
          <ac:chgData name=" " userId="726aa966-e315-4b67-ac9d-797eccf46d66" providerId="ADAL" clId="{9359FE96-D8BE-47C2-B4A9-46C648149532}" dt="2019-11-17T18:19:57.680" v="165" actId="1076"/>
          <ac:spMkLst>
            <pc:docMk/>
            <pc:sldMk cId="1555255263" sldId="266"/>
            <ac:spMk id="2" creationId="{00000000-0000-0000-0000-000000000000}"/>
          </ac:spMkLst>
        </pc:spChg>
        <pc:spChg chg="mod">
          <ac:chgData name=" " userId="726aa966-e315-4b67-ac9d-797eccf46d66" providerId="ADAL" clId="{9359FE96-D8BE-47C2-B4A9-46C648149532}" dt="2019-11-17T18:20:33.313" v="169" actId="1076"/>
          <ac:spMkLst>
            <pc:docMk/>
            <pc:sldMk cId="1555255263" sldId="266"/>
            <ac:spMk id="3" creationId="{00000000-0000-0000-0000-000000000000}"/>
          </ac:spMkLst>
        </pc:spChg>
        <pc:picChg chg="mod">
          <ac:chgData name=" " userId="726aa966-e315-4b67-ac9d-797eccf46d66" providerId="ADAL" clId="{9359FE96-D8BE-47C2-B4A9-46C648149532}" dt="2019-11-17T18:20:40.894" v="170" actId="1076"/>
          <ac:picMkLst>
            <pc:docMk/>
            <pc:sldMk cId="1555255263" sldId="266"/>
            <ac:picMk id="10" creationId="{1EC956BE-CCFF-40F2-BEB7-47922A279E01}"/>
          </ac:picMkLst>
        </pc:picChg>
      </pc:sldChg>
      <pc:sldChg chg="modSp">
        <pc:chgData name=" " userId="726aa966-e315-4b67-ac9d-797eccf46d66" providerId="ADAL" clId="{9359FE96-D8BE-47C2-B4A9-46C648149532}" dt="2019-11-17T18:21:34.991" v="174" actId="14100"/>
        <pc:sldMkLst>
          <pc:docMk/>
          <pc:sldMk cId="4032274593" sldId="268"/>
        </pc:sldMkLst>
        <pc:spChg chg="mod">
          <ac:chgData name=" " userId="726aa966-e315-4b67-ac9d-797eccf46d66" providerId="ADAL" clId="{9359FE96-D8BE-47C2-B4A9-46C648149532}" dt="2019-11-17T18:21:34.991" v="174" actId="14100"/>
          <ac:spMkLst>
            <pc:docMk/>
            <pc:sldMk cId="4032274593" sldId="268"/>
            <ac:spMk id="4" creationId="{00000000-0000-0000-0000-000000000000}"/>
          </ac:spMkLst>
        </pc:spChg>
      </pc:sldChg>
      <pc:sldChg chg="modSp">
        <pc:chgData name=" " userId="726aa966-e315-4b67-ac9d-797eccf46d66" providerId="ADAL" clId="{9359FE96-D8BE-47C2-B4A9-46C648149532}" dt="2019-11-17T18:23:40.263" v="207" actId="1076"/>
        <pc:sldMkLst>
          <pc:docMk/>
          <pc:sldMk cId="829112808" sldId="269"/>
        </pc:sldMkLst>
        <pc:spChg chg="mod">
          <ac:chgData name=" " userId="726aa966-e315-4b67-ac9d-797eccf46d66" providerId="ADAL" clId="{9359FE96-D8BE-47C2-B4A9-46C648149532}" dt="2019-11-17T18:23:40.263" v="207" actId="1076"/>
          <ac:spMkLst>
            <pc:docMk/>
            <pc:sldMk cId="829112808" sldId="269"/>
            <ac:spMk id="5" creationId="{00000000-0000-0000-0000-000000000000}"/>
          </ac:spMkLst>
        </pc:spChg>
      </pc:sldChg>
      <pc:sldChg chg="modSp">
        <pc:chgData name=" " userId="726aa966-e315-4b67-ac9d-797eccf46d66" providerId="ADAL" clId="{9359FE96-D8BE-47C2-B4A9-46C648149532}" dt="2019-11-17T18:17:21.736" v="147" actId="20577"/>
        <pc:sldMkLst>
          <pc:docMk/>
          <pc:sldMk cId="3153061487" sldId="270"/>
        </pc:sldMkLst>
        <pc:spChg chg="mod">
          <ac:chgData name=" " userId="726aa966-e315-4b67-ac9d-797eccf46d66" providerId="ADAL" clId="{9359FE96-D8BE-47C2-B4A9-46C648149532}" dt="2019-11-17T18:17:21.736" v="147" actId="20577"/>
          <ac:spMkLst>
            <pc:docMk/>
            <pc:sldMk cId="3153061487" sldId="270"/>
            <ac:spMk id="3" creationId="{00000000-0000-0000-0000-000000000000}"/>
          </ac:spMkLst>
        </pc:spChg>
      </pc:sldChg>
      <pc:sldChg chg="modSp">
        <pc:chgData name=" " userId="726aa966-e315-4b67-ac9d-797eccf46d66" providerId="ADAL" clId="{9359FE96-D8BE-47C2-B4A9-46C648149532}" dt="2019-11-17T18:13:53.047" v="119" actId="20577"/>
        <pc:sldMkLst>
          <pc:docMk/>
          <pc:sldMk cId="1729146647" sldId="271"/>
        </pc:sldMkLst>
        <pc:spChg chg="mod">
          <ac:chgData name=" " userId="726aa966-e315-4b67-ac9d-797eccf46d66" providerId="ADAL" clId="{9359FE96-D8BE-47C2-B4A9-46C648149532}" dt="2019-11-17T18:13:53.047" v="119" actId="20577"/>
          <ac:spMkLst>
            <pc:docMk/>
            <pc:sldMk cId="1729146647" sldId="271"/>
            <ac:spMk id="5" creationId="{00000000-0000-0000-0000-000000000000}"/>
          </ac:spMkLst>
        </pc:spChg>
      </pc:sldChg>
      <pc:sldChg chg="modSp">
        <pc:chgData name=" " userId="726aa966-e315-4b67-ac9d-797eccf46d66" providerId="ADAL" clId="{9359FE96-D8BE-47C2-B4A9-46C648149532}" dt="2019-11-17T18:24:12.068" v="209" actId="113"/>
        <pc:sldMkLst>
          <pc:docMk/>
          <pc:sldMk cId="4250043560" sldId="272"/>
        </pc:sldMkLst>
        <pc:spChg chg="mod">
          <ac:chgData name=" " userId="726aa966-e315-4b67-ac9d-797eccf46d66" providerId="ADAL" clId="{9359FE96-D8BE-47C2-B4A9-46C648149532}" dt="2019-11-17T18:24:12.068" v="209" actId="113"/>
          <ac:spMkLst>
            <pc:docMk/>
            <pc:sldMk cId="4250043560" sldId="272"/>
            <ac:spMk id="4" creationId="{00000000-0000-0000-0000-000000000000}"/>
          </ac:spMkLst>
        </pc:spChg>
        <pc:spChg chg="mod">
          <ac:chgData name=" " userId="726aa966-e315-4b67-ac9d-797eccf46d66" providerId="ADAL" clId="{9359FE96-D8BE-47C2-B4A9-46C648149532}" dt="2019-11-17T18:13:10.573" v="90" actId="20577"/>
          <ac:spMkLst>
            <pc:docMk/>
            <pc:sldMk cId="4250043560" sldId="272"/>
            <ac:spMk id="5" creationId="{00000000-0000-0000-0000-000000000000}"/>
          </ac:spMkLst>
        </pc:spChg>
      </pc:sldChg>
      <pc:sldChg chg="modSp">
        <pc:chgData name=" " userId="726aa966-e315-4b67-ac9d-797eccf46d66" providerId="ADAL" clId="{9359FE96-D8BE-47C2-B4A9-46C648149532}" dt="2019-11-17T18:14:07.293" v="123" actId="20577"/>
        <pc:sldMkLst>
          <pc:docMk/>
          <pc:sldMk cId="1135042192" sldId="276"/>
        </pc:sldMkLst>
        <pc:spChg chg="mod">
          <ac:chgData name=" " userId="726aa966-e315-4b67-ac9d-797eccf46d66" providerId="ADAL" clId="{9359FE96-D8BE-47C2-B4A9-46C648149532}" dt="2019-11-17T18:14:07.293" v="123" actId="20577"/>
          <ac:spMkLst>
            <pc:docMk/>
            <pc:sldMk cId="1135042192" sldId="276"/>
            <ac:spMk id="3" creationId="{00000000-0000-0000-0000-000000000000}"/>
          </ac:spMkLst>
        </pc:spChg>
      </pc:sldChg>
      <pc:sldChg chg="modSp">
        <pc:chgData name=" " userId="726aa966-e315-4b67-ac9d-797eccf46d66" providerId="ADAL" clId="{9359FE96-D8BE-47C2-B4A9-46C648149532}" dt="2019-11-17T18:14:34.027" v="125" actId="113"/>
        <pc:sldMkLst>
          <pc:docMk/>
          <pc:sldMk cId="3475479388" sldId="277"/>
        </pc:sldMkLst>
        <pc:graphicFrameChg chg="mod">
          <ac:chgData name=" " userId="726aa966-e315-4b67-ac9d-797eccf46d66" providerId="ADAL" clId="{9359FE96-D8BE-47C2-B4A9-46C648149532}" dt="2019-11-17T18:14:34.027" v="125" actId="113"/>
          <ac:graphicFrameMkLst>
            <pc:docMk/>
            <pc:sldMk cId="3475479388" sldId="277"/>
            <ac:graphicFrameMk id="4" creationId="{00000000-0000-0000-0000-000000000000}"/>
          </ac:graphicFrameMkLst>
        </pc:graphicFrameChg>
      </pc:sldChg>
      <pc:sldChg chg="modSp">
        <pc:chgData name=" " userId="726aa966-e315-4b67-ac9d-797eccf46d66" providerId="ADAL" clId="{9359FE96-D8BE-47C2-B4A9-46C648149532}" dt="2019-11-17T18:16:22.826" v="145" actId="1076"/>
        <pc:sldMkLst>
          <pc:docMk/>
          <pc:sldMk cId="3684646927" sldId="282"/>
        </pc:sldMkLst>
        <pc:spChg chg="mod">
          <ac:chgData name=" " userId="726aa966-e315-4b67-ac9d-797eccf46d66" providerId="ADAL" clId="{9359FE96-D8BE-47C2-B4A9-46C648149532}" dt="2019-11-17T18:16:22.826" v="145" actId="1076"/>
          <ac:spMkLst>
            <pc:docMk/>
            <pc:sldMk cId="3684646927" sldId="282"/>
            <ac:spMk id="4" creationId="{00000000-0000-0000-0000-000000000000}"/>
          </ac:spMkLst>
        </pc:spChg>
      </pc:sldChg>
      <pc:sldChg chg="modSp">
        <pc:chgData name=" " userId="726aa966-e315-4b67-ac9d-797eccf46d66" providerId="ADAL" clId="{9359FE96-D8BE-47C2-B4A9-46C648149532}" dt="2019-11-17T18:16:11.455" v="144" actId="1076"/>
        <pc:sldMkLst>
          <pc:docMk/>
          <pc:sldMk cId="1840296017" sldId="283"/>
        </pc:sldMkLst>
        <pc:spChg chg="mod">
          <ac:chgData name=" " userId="726aa966-e315-4b67-ac9d-797eccf46d66" providerId="ADAL" clId="{9359FE96-D8BE-47C2-B4A9-46C648149532}" dt="2019-11-17T18:15:01.807" v="129" actId="1076"/>
          <ac:spMkLst>
            <pc:docMk/>
            <pc:sldMk cId="1840296017" sldId="283"/>
            <ac:spMk id="2" creationId="{00000000-0000-0000-0000-000000000000}"/>
          </ac:spMkLst>
        </pc:spChg>
        <pc:spChg chg="mod">
          <ac:chgData name=" " userId="726aa966-e315-4b67-ac9d-797eccf46d66" providerId="ADAL" clId="{9359FE96-D8BE-47C2-B4A9-46C648149532}" dt="2019-11-17T18:15:56.991" v="141" actId="1076"/>
          <ac:spMkLst>
            <pc:docMk/>
            <pc:sldMk cId="1840296017" sldId="283"/>
            <ac:spMk id="3" creationId="{00000000-0000-0000-0000-000000000000}"/>
          </ac:spMkLst>
        </pc:spChg>
        <pc:picChg chg="mod">
          <ac:chgData name=" " userId="726aa966-e315-4b67-ac9d-797eccf46d66" providerId="ADAL" clId="{9359FE96-D8BE-47C2-B4A9-46C648149532}" dt="2019-11-17T18:16:11.455" v="144" actId="1076"/>
          <ac:picMkLst>
            <pc:docMk/>
            <pc:sldMk cId="1840296017" sldId="283"/>
            <ac:picMk id="6" creationId="{04DA8C25-0308-4A0C-AC40-27EFB1FFA18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2020census.gov/jobs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2020census.gov/job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58D5F-13C4-4FA4-A411-61B942145A9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EAC216-7793-4E57-B66F-2F2E7464CF1A}">
      <dgm:prSet phldrT="[Text]"/>
      <dgm:spPr/>
      <dgm:t>
        <a:bodyPr/>
        <a:lstStyle/>
        <a:p>
          <a:r>
            <a:rPr lang="en-US"/>
            <a:t>Education</a:t>
          </a:r>
        </a:p>
      </dgm:t>
    </dgm:pt>
    <dgm:pt modelId="{67889D98-67BE-4444-89C2-4F3FA50F6FB4}" type="parTrans" cxnId="{44C8B3C1-BF34-4AED-9B09-2A76D7AD52A8}">
      <dgm:prSet/>
      <dgm:spPr/>
      <dgm:t>
        <a:bodyPr/>
        <a:lstStyle/>
        <a:p>
          <a:endParaRPr lang="en-US" sz="2000"/>
        </a:p>
      </dgm:t>
    </dgm:pt>
    <dgm:pt modelId="{3BC24FEF-FBC5-43A6-A76E-68AA2B7846B0}" type="sibTrans" cxnId="{44C8B3C1-BF34-4AED-9B09-2A76D7AD52A8}">
      <dgm:prSet/>
      <dgm:spPr/>
      <dgm:t>
        <a:bodyPr/>
        <a:lstStyle/>
        <a:p>
          <a:endParaRPr lang="en-US"/>
        </a:p>
      </dgm:t>
    </dgm:pt>
    <dgm:pt modelId="{DF2DC070-964E-44ED-8C73-A09F3DA12780}">
      <dgm:prSet phldrT="[Text]"/>
      <dgm:spPr/>
      <dgm:t>
        <a:bodyPr anchor="ctr"/>
        <a:lstStyle/>
        <a:p>
          <a:r>
            <a:rPr lang="en-US" dirty="0"/>
            <a:t>Present on-going education throughout campaign</a:t>
          </a:r>
        </a:p>
      </dgm:t>
    </dgm:pt>
    <dgm:pt modelId="{95D14154-1483-49F7-B90A-90664C5C8AE1}" type="parTrans" cxnId="{178E276F-27EF-4C36-B1A6-3AA1462536BC}">
      <dgm:prSet/>
      <dgm:spPr/>
      <dgm:t>
        <a:bodyPr/>
        <a:lstStyle/>
        <a:p>
          <a:endParaRPr lang="en-US" sz="2000"/>
        </a:p>
      </dgm:t>
    </dgm:pt>
    <dgm:pt modelId="{111DF793-F9AA-4FF6-8C9F-9EBD318EB2D2}" type="sibTrans" cxnId="{178E276F-27EF-4C36-B1A6-3AA1462536BC}">
      <dgm:prSet/>
      <dgm:spPr/>
      <dgm:t>
        <a:bodyPr/>
        <a:lstStyle/>
        <a:p>
          <a:endParaRPr lang="en-US"/>
        </a:p>
      </dgm:t>
    </dgm:pt>
    <dgm:pt modelId="{DF4AE511-448B-47FE-A2DB-44556BCFE4D3}">
      <dgm:prSet phldrT="[Text]"/>
      <dgm:spPr/>
      <dgm:t>
        <a:bodyPr/>
        <a:lstStyle/>
        <a:p>
          <a:r>
            <a:rPr lang="en-US" dirty="0"/>
            <a:t>Partner &amp; sponsor efforts w Census Bureau</a:t>
          </a:r>
        </a:p>
      </dgm:t>
    </dgm:pt>
    <dgm:pt modelId="{E036D651-8ED7-4C7F-9C9A-9AF55F8B85ED}" type="parTrans" cxnId="{6782EFFF-A01C-4911-8CA8-5863290F520E}">
      <dgm:prSet/>
      <dgm:spPr/>
      <dgm:t>
        <a:bodyPr/>
        <a:lstStyle/>
        <a:p>
          <a:endParaRPr lang="en-US" sz="2000"/>
        </a:p>
      </dgm:t>
    </dgm:pt>
    <dgm:pt modelId="{543598FA-E237-43E8-9AD1-8FC18AD68180}" type="sibTrans" cxnId="{6782EFFF-A01C-4911-8CA8-5863290F520E}">
      <dgm:prSet/>
      <dgm:spPr/>
      <dgm:t>
        <a:bodyPr/>
        <a:lstStyle/>
        <a:p>
          <a:endParaRPr lang="en-US"/>
        </a:p>
      </dgm:t>
    </dgm:pt>
    <dgm:pt modelId="{E9DBD5C0-3C75-4795-AFD6-08FCB7875E4C}">
      <dgm:prSet phldrT="[Text]"/>
      <dgm:spPr/>
      <dgm:t>
        <a:bodyPr/>
        <a:lstStyle/>
        <a:p>
          <a:r>
            <a:rPr lang="en-US"/>
            <a:t>Activation</a:t>
          </a:r>
        </a:p>
      </dgm:t>
    </dgm:pt>
    <dgm:pt modelId="{94806ABA-65C9-48F2-84F2-812E91EE2483}" type="parTrans" cxnId="{EDFEA6C2-6844-4340-A065-AB5407BCE577}">
      <dgm:prSet/>
      <dgm:spPr/>
      <dgm:t>
        <a:bodyPr/>
        <a:lstStyle/>
        <a:p>
          <a:endParaRPr lang="en-US" sz="2000"/>
        </a:p>
      </dgm:t>
    </dgm:pt>
    <dgm:pt modelId="{D33259F1-BC38-4CA6-A54F-3CD85509BB7C}" type="sibTrans" cxnId="{EDFEA6C2-6844-4340-A065-AB5407BCE577}">
      <dgm:prSet/>
      <dgm:spPr/>
      <dgm:t>
        <a:bodyPr/>
        <a:lstStyle/>
        <a:p>
          <a:endParaRPr lang="en-US"/>
        </a:p>
      </dgm:t>
    </dgm:pt>
    <dgm:pt modelId="{C9A289F4-9056-49A7-BA9A-16DE728E40F9}">
      <dgm:prSet phldrT="[Text]"/>
      <dgm:spPr/>
      <dgm:t>
        <a:bodyPr anchor="ctr"/>
        <a:lstStyle/>
        <a:p>
          <a:r>
            <a:rPr lang="en-US"/>
            <a:t>January until April 1, 2020 (Census Day)</a:t>
          </a:r>
        </a:p>
      </dgm:t>
    </dgm:pt>
    <dgm:pt modelId="{B75ACFF6-5AC8-4ABA-91DF-2B12E2BAB1E5}" type="parTrans" cxnId="{C5DE574F-34E3-4503-B7F6-E8ACD3FB76BC}">
      <dgm:prSet/>
      <dgm:spPr/>
      <dgm:t>
        <a:bodyPr/>
        <a:lstStyle/>
        <a:p>
          <a:endParaRPr lang="en-US" sz="2000"/>
        </a:p>
      </dgm:t>
    </dgm:pt>
    <dgm:pt modelId="{885F83A6-F2D3-4123-894B-4CFF23183F86}" type="sibTrans" cxnId="{C5DE574F-34E3-4503-B7F6-E8ACD3FB76BC}">
      <dgm:prSet/>
      <dgm:spPr/>
      <dgm:t>
        <a:bodyPr/>
        <a:lstStyle/>
        <a:p>
          <a:endParaRPr lang="en-US"/>
        </a:p>
      </dgm:t>
    </dgm:pt>
    <dgm:pt modelId="{CAE122BD-FD7E-4D87-B7C6-35C6396EAD83}">
      <dgm:prSet phldrT="[Text]"/>
      <dgm:spPr/>
      <dgm:t>
        <a:bodyPr/>
        <a:lstStyle/>
        <a:p>
          <a:r>
            <a:rPr lang="en-US" dirty="0"/>
            <a:t>Public education workshops</a:t>
          </a:r>
        </a:p>
      </dgm:t>
    </dgm:pt>
    <dgm:pt modelId="{DF12E980-D583-444D-B1B4-6EE08DFE3CA1}" type="parTrans" cxnId="{7BB40582-72C2-40EF-8FDE-B5452E79C77F}">
      <dgm:prSet/>
      <dgm:spPr/>
      <dgm:t>
        <a:bodyPr/>
        <a:lstStyle/>
        <a:p>
          <a:endParaRPr lang="en-US" sz="2000"/>
        </a:p>
      </dgm:t>
    </dgm:pt>
    <dgm:pt modelId="{1CFD0290-EBD0-42E2-8FCD-CF3F18D91D2F}" type="sibTrans" cxnId="{7BB40582-72C2-40EF-8FDE-B5452E79C77F}">
      <dgm:prSet/>
      <dgm:spPr/>
      <dgm:t>
        <a:bodyPr/>
        <a:lstStyle/>
        <a:p>
          <a:endParaRPr lang="en-US"/>
        </a:p>
      </dgm:t>
    </dgm:pt>
    <dgm:pt modelId="{11D94C09-0135-4131-ADE1-3E536700B125}">
      <dgm:prSet phldrT="[Text]"/>
      <dgm:spPr/>
      <dgm:t>
        <a:bodyPr/>
        <a:lstStyle/>
        <a:p>
          <a:r>
            <a:rPr lang="en-US"/>
            <a:t>Follow-Up</a:t>
          </a:r>
        </a:p>
      </dgm:t>
    </dgm:pt>
    <dgm:pt modelId="{29C8E1DA-B595-4A5B-AF23-F02F816CC013}" type="parTrans" cxnId="{CA47C273-E675-4D84-B9CC-C5AC0711C97E}">
      <dgm:prSet/>
      <dgm:spPr/>
      <dgm:t>
        <a:bodyPr/>
        <a:lstStyle/>
        <a:p>
          <a:endParaRPr lang="en-US" sz="2000"/>
        </a:p>
      </dgm:t>
    </dgm:pt>
    <dgm:pt modelId="{2DEDA732-20AA-4142-9B4F-D8E390891A1F}" type="sibTrans" cxnId="{CA47C273-E675-4D84-B9CC-C5AC0711C97E}">
      <dgm:prSet/>
      <dgm:spPr/>
      <dgm:t>
        <a:bodyPr/>
        <a:lstStyle/>
        <a:p>
          <a:endParaRPr lang="en-US"/>
        </a:p>
      </dgm:t>
    </dgm:pt>
    <dgm:pt modelId="{CC67A4AD-4AEE-4E55-9716-3BA41313E11E}">
      <dgm:prSet phldrT="[Text]"/>
      <dgm:spPr/>
      <dgm:t>
        <a:bodyPr anchor="ctr"/>
        <a:lstStyle/>
        <a:p>
          <a:r>
            <a:rPr lang="en-US" b="1" dirty="0"/>
            <a:t>April (Census Day) until December 2020</a:t>
          </a:r>
        </a:p>
      </dgm:t>
    </dgm:pt>
    <dgm:pt modelId="{2907A3EE-461C-4FA4-A9F7-317C6BC2A566}" type="parTrans" cxnId="{74FDCC9F-9ED1-4644-ABAA-533D337FC137}">
      <dgm:prSet/>
      <dgm:spPr/>
      <dgm:t>
        <a:bodyPr/>
        <a:lstStyle/>
        <a:p>
          <a:endParaRPr lang="en-US" sz="2000"/>
        </a:p>
      </dgm:t>
    </dgm:pt>
    <dgm:pt modelId="{2A191DC4-CFFF-41EA-ABB2-1E458F5CC8BE}" type="sibTrans" cxnId="{74FDCC9F-9ED1-4644-ABAA-533D337FC137}">
      <dgm:prSet/>
      <dgm:spPr/>
      <dgm:t>
        <a:bodyPr/>
        <a:lstStyle/>
        <a:p>
          <a:endParaRPr lang="en-US"/>
        </a:p>
      </dgm:t>
    </dgm:pt>
    <dgm:pt modelId="{CE950F5B-8F9F-4D63-9A9E-331E7EA75798}">
      <dgm:prSet phldrT="[Text]"/>
      <dgm:spPr/>
      <dgm:t>
        <a:bodyPr/>
        <a:lstStyle/>
        <a:p>
          <a:r>
            <a:rPr lang="en-US" dirty="0"/>
            <a:t>Direct canvassing and phone banking</a:t>
          </a:r>
        </a:p>
      </dgm:t>
    </dgm:pt>
    <dgm:pt modelId="{0D3F5DFF-1456-44E3-9CDA-6DF109931198}" type="parTrans" cxnId="{1EAAA43E-356B-48D0-B7D0-5F876493BD52}">
      <dgm:prSet/>
      <dgm:spPr/>
      <dgm:t>
        <a:bodyPr/>
        <a:lstStyle/>
        <a:p>
          <a:endParaRPr lang="en-US" sz="2000"/>
        </a:p>
      </dgm:t>
    </dgm:pt>
    <dgm:pt modelId="{3C90AC18-DD0C-43D1-B42B-AD84EB9DC603}" type="sibTrans" cxnId="{1EAAA43E-356B-48D0-B7D0-5F876493BD52}">
      <dgm:prSet/>
      <dgm:spPr/>
      <dgm:t>
        <a:bodyPr/>
        <a:lstStyle/>
        <a:p>
          <a:endParaRPr lang="en-US"/>
        </a:p>
      </dgm:t>
    </dgm:pt>
    <dgm:pt modelId="{9A7482D2-71C3-476A-B43A-97C8A8B089CF}">
      <dgm:prSet phldrT="[Text]"/>
      <dgm:spPr/>
      <dgm:t>
        <a:bodyPr/>
        <a:lstStyle/>
        <a:p>
          <a:r>
            <a:rPr lang="en-US" dirty="0"/>
            <a:t>Include Census in funding requests for 2020</a:t>
          </a:r>
        </a:p>
      </dgm:t>
    </dgm:pt>
    <dgm:pt modelId="{98B2E7A5-18F0-40E9-B23E-BE51DCA95806}" type="parTrans" cxnId="{204F5295-8194-4E70-8F3E-9310B184AA54}">
      <dgm:prSet/>
      <dgm:spPr/>
      <dgm:t>
        <a:bodyPr/>
        <a:lstStyle/>
        <a:p>
          <a:endParaRPr lang="en-US" sz="1800"/>
        </a:p>
      </dgm:t>
    </dgm:pt>
    <dgm:pt modelId="{A7E31424-E206-4451-A05A-1B9FE9238420}" type="sibTrans" cxnId="{204F5295-8194-4E70-8F3E-9310B184AA54}">
      <dgm:prSet/>
      <dgm:spPr/>
      <dgm:t>
        <a:bodyPr/>
        <a:lstStyle/>
        <a:p>
          <a:endParaRPr lang="en-US"/>
        </a:p>
      </dgm:t>
    </dgm:pt>
    <dgm:pt modelId="{7E4DB2AE-5C67-42CE-8530-7E8685732512}">
      <dgm:prSet phldrT="[Text]"/>
      <dgm:spPr/>
      <dgm:t>
        <a:bodyPr/>
        <a:lstStyle/>
        <a:p>
          <a:r>
            <a:rPr lang="en-US" dirty="0"/>
            <a:t>Educate staff and secure resources for Census (e.g., computers)</a:t>
          </a:r>
        </a:p>
      </dgm:t>
    </dgm:pt>
    <dgm:pt modelId="{61ADB302-3191-4B45-9644-F50096058AAA}" type="parTrans" cxnId="{F3DF39D2-C45F-4E49-B1BE-9EF950B7CDA3}">
      <dgm:prSet/>
      <dgm:spPr/>
      <dgm:t>
        <a:bodyPr/>
        <a:lstStyle/>
        <a:p>
          <a:endParaRPr lang="en-US" sz="1800"/>
        </a:p>
      </dgm:t>
    </dgm:pt>
    <dgm:pt modelId="{4C7927CB-4CAC-4B38-BDFD-9512D1488D79}" type="sibTrans" cxnId="{F3DF39D2-C45F-4E49-B1BE-9EF950B7CDA3}">
      <dgm:prSet/>
      <dgm:spPr/>
      <dgm:t>
        <a:bodyPr/>
        <a:lstStyle/>
        <a:p>
          <a:endParaRPr lang="en-US"/>
        </a:p>
      </dgm:t>
    </dgm:pt>
    <dgm:pt modelId="{7A56C7D2-09B3-4324-89DF-84B42E1EFF42}">
      <dgm:prSet phldrT="[Text]"/>
      <dgm:spPr/>
      <dgm:t>
        <a:bodyPr/>
        <a:lstStyle/>
        <a:p>
          <a:r>
            <a:rPr lang="en-US"/>
            <a:t>Media messaging for HTC communities</a:t>
          </a:r>
        </a:p>
      </dgm:t>
    </dgm:pt>
    <dgm:pt modelId="{B81B4C75-894B-4B6A-BB95-8CF61E239EF5}" type="parTrans" cxnId="{9D1F6804-DE97-4984-A1F7-D5BFFB16B59D}">
      <dgm:prSet/>
      <dgm:spPr/>
      <dgm:t>
        <a:bodyPr/>
        <a:lstStyle/>
        <a:p>
          <a:endParaRPr lang="en-US" sz="1600"/>
        </a:p>
      </dgm:t>
    </dgm:pt>
    <dgm:pt modelId="{7A59A2AF-F824-489C-BDEE-9E43B11CB783}" type="sibTrans" cxnId="{9D1F6804-DE97-4984-A1F7-D5BFFB16B59D}">
      <dgm:prSet/>
      <dgm:spPr/>
      <dgm:t>
        <a:bodyPr/>
        <a:lstStyle/>
        <a:p>
          <a:endParaRPr lang="en-US"/>
        </a:p>
      </dgm:t>
    </dgm:pt>
    <dgm:pt modelId="{196E31B0-6C51-429E-ACB8-A139A814D50D}">
      <dgm:prSet phldrT="[Text]"/>
      <dgm:spPr/>
      <dgm:t>
        <a:bodyPr/>
        <a:lstStyle/>
        <a:p>
          <a:r>
            <a:rPr lang="en-US"/>
            <a:t>Distribute education materials to families</a:t>
          </a:r>
        </a:p>
      </dgm:t>
    </dgm:pt>
    <dgm:pt modelId="{E1DDEB14-42B4-408D-96E2-B737999A9D85}" type="parTrans" cxnId="{33221AFE-9064-4CE5-891D-B2B26AAD07D8}">
      <dgm:prSet/>
      <dgm:spPr/>
      <dgm:t>
        <a:bodyPr/>
        <a:lstStyle/>
        <a:p>
          <a:endParaRPr lang="en-US" sz="1600"/>
        </a:p>
      </dgm:t>
    </dgm:pt>
    <dgm:pt modelId="{2A88C9FB-94B0-4FA0-A9C2-D54C1B9A18E5}" type="sibTrans" cxnId="{33221AFE-9064-4CE5-891D-B2B26AAD07D8}">
      <dgm:prSet/>
      <dgm:spPr/>
      <dgm:t>
        <a:bodyPr/>
        <a:lstStyle/>
        <a:p>
          <a:endParaRPr lang="en-US"/>
        </a:p>
      </dgm:t>
    </dgm:pt>
    <dgm:pt modelId="{0499067F-9BAF-4C61-9391-C37567A48055}">
      <dgm:prSet phldrT="[Text]"/>
      <dgm:spPr/>
      <dgm:t>
        <a:bodyPr/>
        <a:lstStyle/>
        <a:p>
          <a:r>
            <a:rPr lang="en-US" dirty="0"/>
            <a:t>Census hiring especially non-English-speakers (</a:t>
          </a:r>
          <a:r>
            <a:rPr lang="en-US" b="1" dirty="0">
              <a:solidFill>
                <a:srgbClr val="0F36B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2020census.gov/jobs</a:t>
          </a:r>
          <a:r>
            <a:rPr lang="en-US" dirty="0"/>
            <a:t>)</a:t>
          </a:r>
        </a:p>
      </dgm:t>
    </dgm:pt>
    <dgm:pt modelId="{ABDB3240-268D-427A-8C90-B873D06B5899}" type="parTrans" cxnId="{28113385-28FF-4C2D-BC24-13B1B959418C}">
      <dgm:prSet/>
      <dgm:spPr/>
      <dgm:t>
        <a:bodyPr/>
        <a:lstStyle/>
        <a:p>
          <a:endParaRPr lang="en-US" sz="1600"/>
        </a:p>
      </dgm:t>
    </dgm:pt>
    <dgm:pt modelId="{0CC72E00-CC3E-41C1-88F1-F56457BCE50E}" type="sibTrans" cxnId="{28113385-28FF-4C2D-BC24-13B1B959418C}">
      <dgm:prSet/>
      <dgm:spPr/>
      <dgm:t>
        <a:bodyPr/>
        <a:lstStyle/>
        <a:p>
          <a:endParaRPr lang="en-US"/>
        </a:p>
      </dgm:t>
    </dgm:pt>
    <dgm:pt modelId="{278E9E9F-33D4-465C-9FE6-88640E3F4DAB}">
      <dgm:prSet phldrT="[Text]"/>
      <dgm:spPr/>
      <dgm:t>
        <a:bodyPr/>
        <a:lstStyle/>
        <a:p>
          <a:r>
            <a:rPr lang="en-US" dirty="0"/>
            <a:t>Cultural competence training for Census follow-up workers</a:t>
          </a:r>
        </a:p>
      </dgm:t>
    </dgm:pt>
    <dgm:pt modelId="{4131A3D3-10FB-41F4-9A81-502FD9C96E33}" type="parTrans" cxnId="{E0EB36C7-5174-458E-B8DF-D7FE571EAF69}">
      <dgm:prSet/>
      <dgm:spPr/>
      <dgm:t>
        <a:bodyPr/>
        <a:lstStyle/>
        <a:p>
          <a:endParaRPr lang="en-US" sz="1600"/>
        </a:p>
      </dgm:t>
    </dgm:pt>
    <dgm:pt modelId="{9280DA58-37FE-418D-84D6-875D2DD6AD08}" type="sibTrans" cxnId="{E0EB36C7-5174-458E-B8DF-D7FE571EAF69}">
      <dgm:prSet/>
      <dgm:spPr/>
      <dgm:t>
        <a:bodyPr/>
        <a:lstStyle/>
        <a:p>
          <a:endParaRPr lang="en-US"/>
        </a:p>
      </dgm:t>
    </dgm:pt>
    <dgm:pt modelId="{4D26D942-7CA7-488B-8472-6C81ED286A4B}">
      <dgm:prSet phldrT="[Text]"/>
      <dgm:spPr/>
      <dgm:t>
        <a:bodyPr/>
        <a:lstStyle/>
        <a:p>
          <a:endParaRPr lang="en-US" dirty="0"/>
        </a:p>
      </dgm:t>
    </dgm:pt>
    <dgm:pt modelId="{554B4A6D-39C2-4870-9F9E-C09CC3C96DDD}" type="parTrans" cxnId="{D0E1E75C-FB8A-4B00-8448-3D937D79F6F2}">
      <dgm:prSet/>
      <dgm:spPr/>
      <dgm:t>
        <a:bodyPr/>
        <a:lstStyle/>
        <a:p>
          <a:endParaRPr lang="en-US" sz="1600"/>
        </a:p>
      </dgm:t>
    </dgm:pt>
    <dgm:pt modelId="{A38D17FA-44EB-4AFC-8629-AA5174AFBA24}" type="sibTrans" cxnId="{D0E1E75C-FB8A-4B00-8448-3D937D79F6F2}">
      <dgm:prSet/>
      <dgm:spPr/>
      <dgm:t>
        <a:bodyPr/>
        <a:lstStyle/>
        <a:p>
          <a:endParaRPr lang="en-US"/>
        </a:p>
      </dgm:t>
    </dgm:pt>
    <dgm:pt modelId="{3FB20049-3893-4F19-8532-2E45882175C0}">
      <dgm:prSet phldrT="[Text]"/>
      <dgm:spPr/>
      <dgm:t>
        <a:bodyPr/>
        <a:lstStyle/>
        <a:p>
          <a:r>
            <a:rPr lang="en-US"/>
            <a:t>Host Census kiosks with computers</a:t>
          </a:r>
        </a:p>
      </dgm:t>
    </dgm:pt>
    <dgm:pt modelId="{CDFCD64A-F002-4B88-8DF4-D00D3CA28721}" type="parTrans" cxnId="{62C8B747-C8AB-4A59-BF72-B8F38D6505EB}">
      <dgm:prSet/>
      <dgm:spPr/>
      <dgm:t>
        <a:bodyPr/>
        <a:lstStyle/>
        <a:p>
          <a:endParaRPr lang="en-US" sz="1600"/>
        </a:p>
      </dgm:t>
    </dgm:pt>
    <dgm:pt modelId="{6103D513-9CE8-4187-8F94-210377ECC513}" type="sibTrans" cxnId="{62C8B747-C8AB-4A59-BF72-B8F38D6505EB}">
      <dgm:prSet/>
      <dgm:spPr/>
      <dgm:t>
        <a:bodyPr/>
        <a:lstStyle/>
        <a:p>
          <a:endParaRPr lang="en-US"/>
        </a:p>
      </dgm:t>
    </dgm:pt>
    <dgm:pt modelId="{F1CEDFE7-936C-481A-9F28-7DC303CCEC54}">
      <dgm:prSet phldrT="[Text]"/>
      <dgm:spPr/>
      <dgm:t>
        <a:bodyPr/>
        <a:lstStyle/>
        <a:p>
          <a:r>
            <a:rPr lang="en-US" dirty="0"/>
            <a:t>Participate in local Complete Count Committee</a:t>
          </a:r>
        </a:p>
      </dgm:t>
    </dgm:pt>
    <dgm:pt modelId="{50D262CF-64EC-4E73-840A-26CDCC0B3550}" type="sibTrans" cxnId="{10139E98-9C73-4C62-98E9-B5F79D0198DC}">
      <dgm:prSet/>
      <dgm:spPr/>
      <dgm:t>
        <a:bodyPr/>
        <a:lstStyle/>
        <a:p>
          <a:endParaRPr lang="en-US"/>
        </a:p>
      </dgm:t>
    </dgm:pt>
    <dgm:pt modelId="{A2CB200B-C0E1-447D-84FF-4A9E00678380}" type="parTrans" cxnId="{10139E98-9C73-4C62-98E9-B5F79D0198DC}">
      <dgm:prSet/>
      <dgm:spPr/>
      <dgm:t>
        <a:bodyPr/>
        <a:lstStyle/>
        <a:p>
          <a:endParaRPr lang="en-US"/>
        </a:p>
      </dgm:t>
    </dgm:pt>
    <dgm:pt modelId="{53022F67-86E7-432E-8C2F-214AB8CC9F45}" type="pres">
      <dgm:prSet presAssocID="{6CA58D5F-13C4-4FA4-A411-61B942145A9E}" presName="linear" presStyleCnt="0">
        <dgm:presLayoutVars>
          <dgm:dir/>
          <dgm:animLvl val="lvl"/>
          <dgm:resizeHandles val="exact"/>
        </dgm:presLayoutVars>
      </dgm:prSet>
      <dgm:spPr/>
    </dgm:pt>
    <dgm:pt modelId="{2E5B878D-936A-4BE0-BF4E-EE0403DC5CE7}" type="pres">
      <dgm:prSet presAssocID="{D4EAC216-7793-4E57-B66F-2F2E7464CF1A}" presName="parentLin" presStyleCnt="0"/>
      <dgm:spPr/>
    </dgm:pt>
    <dgm:pt modelId="{8F16DC33-9931-43F3-B7C7-454010D3F932}" type="pres">
      <dgm:prSet presAssocID="{D4EAC216-7793-4E57-B66F-2F2E7464CF1A}" presName="parentLeftMargin" presStyleLbl="node1" presStyleIdx="0" presStyleCnt="3"/>
      <dgm:spPr/>
    </dgm:pt>
    <dgm:pt modelId="{FF23E8CB-A4AF-41B1-82E5-59DAC82DC2C1}" type="pres">
      <dgm:prSet presAssocID="{D4EAC216-7793-4E57-B66F-2F2E7464CF1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DD6806-664E-4AFB-9455-DFB45766B1A7}" type="pres">
      <dgm:prSet presAssocID="{D4EAC216-7793-4E57-B66F-2F2E7464CF1A}" presName="negativeSpace" presStyleCnt="0"/>
      <dgm:spPr/>
    </dgm:pt>
    <dgm:pt modelId="{817D1800-2878-4F74-9E48-8EE83DBC0B63}" type="pres">
      <dgm:prSet presAssocID="{D4EAC216-7793-4E57-B66F-2F2E7464CF1A}" presName="childText" presStyleLbl="conFgAcc1" presStyleIdx="0" presStyleCnt="3">
        <dgm:presLayoutVars>
          <dgm:bulletEnabled val="1"/>
        </dgm:presLayoutVars>
      </dgm:prSet>
      <dgm:spPr/>
    </dgm:pt>
    <dgm:pt modelId="{A28AEF6B-77C2-4109-BBA1-5D5A9D35649C}" type="pres">
      <dgm:prSet presAssocID="{3BC24FEF-FBC5-43A6-A76E-68AA2B7846B0}" presName="spaceBetweenRectangles" presStyleCnt="0"/>
      <dgm:spPr/>
    </dgm:pt>
    <dgm:pt modelId="{85E1FAB1-5992-4BC5-8FF1-488622E9FB60}" type="pres">
      <dgm:prSet presAssocID="{E9DBD5C0-3C75-4795-AFD6-08FCB7875E4C}" presName="parentLin" presStyleCnt="0"/>
      <dgm:spPr/>
    </dgm:pt>
    <dgm:pt modelId="{36BBCE8C-14DA-4D18-854B-55B59A1EB32F}" type="pres">
      <dgm:prSet presAssocID="{E9DBD5C0-3C75-4795-AFD6-08FCB7875E4C}" presName="parentLeftMargin" presStyleLbl="node1" presStyleIdx="0" presStyleCnt="3"/>
      <dgm:spPr/>
    </dgm:pt>
    <dgm:pt modelId="{3B442498-AC44-4708-9C17-546685AB469D}" type="pres">
      <dgm:prSet presAssocID="{E9DBD5C0-3C75-4795-AFD6-08FCB7875E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38F61B-619D-4784-B557-94F9927E9289}" type="pres">
      <dgm:prSet presAssocID="{E9DBD5C0-3C75-4795-AFD6-08FCB7875E4C}" presName="negativeSpace" presStyleCnt="0"/>
      <dgm:spPr/>
    </dgm:pt>
    <dgm:pt modelId="{23FCFBCD-7258-4222-A11F-405FCB61E043}" type="pres">
      <dgm:prSet presAssocID="{E9DBD5C0-3C75-4795-AFD6-08FCB7875E4C}" presName="childText" presStyleLbl="conFgAcc1" presStyleIdx="1" presStyleCnt="3">
        <dgm:presLayoutVars>
          <dgm:bulletEnabled val="1"/>
        </dgm:presLayoutVars>
      </dgm:prSet>
      <dgm:spPr/>
    </dgm:pt>
    <dgm:pt modelId="{B3ECA165-919C-41A6-97CB-7A993E92871B}" type="pres">
      <dgm:prSet presAssocID="{D33259F1-BC38-4CA6-A54F-3CD85509BB7C}" presName="spaceBetweenRectangles" presStyleCnt="0"/>
      <dgm:spPr/>
    </dgm:pt>
    <dgm:pt modelId="{13ACCB12-2EF5-4AB1-AB74-291FF3C2C388}" type="pres">
      <dgm:prSet presAssocID="{11D94C09-0135-4131-ADE1-3E536700B125}" presName="parentLin" presStyleCnt="0"/>
      <dgm:spPr/>
    </dgm:pt>
    <dgm:pt modelId="{510DA047-4F29-4D3F-B681-BAF558F3FA6C}" type="pres">
      <dgm:prSet presAssocID="{11D94C09-0135-4131-ADE1-3E536700B125}" presName="parentLeftMargin" presStyleLbl="node1" presStyleIdx="1" presStyleCnt="3"/>
      <dgm:spPr/>
    </dgm:pt>
    <dgm:pt modelId="{0EF5E677-CC50-475A-A82F-FAE6159AB5D4}" type="pres">
      <dgm:prSet presAssocID="{11D94C09-0135-4131-ADE1-3E536700B12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D13B420-BEDB-4166-9865-95FC5F34F2D0}" type="pres">
      <dgm:prSet presAssocID="{11D94C09-0135-4131-ADE1-3E536700B125}" presName="negativeSpace" presStyleCnt="0"/>
      <dgm:spPr/>
    </dgm:pt>
    <dgm:pt modelId="{0FE50855-E2BE-4C02-8D50-8DE0402CF3B4}" type="pres">
      <dgm:prSet presAssocID="{11D94C09-0135-4131-ADE1-3E536700B125}" presName="childText" presStyleLbl="conFgAcc1" presStyleIdx="2" presStyleCnt="3" custScaleY="114420">
        <dgm:presLayoutVars>
          <dgm:bulletEnabled val="1"/>
        </dgm:presLayoutVars>
      </dgm:prSet>
      <dgm:spPr/>
    </dgm:pt>
  </dgm:ptLst>
  <dgm:cxnLst>
    <dgm:cxn modelId="{9D1F6804-DE97-4984-A1F7-D5BFFB16B59D}" srcId="{E9DBD5C0-3C75-4795-AFD6-08FCB7875E4C}" destId="{7A56C7D2-09B3-4324-89DF-84B42E1EFF42}" srcOrd="2" destOrd="0" parTransId="{B81B4C75-894B-4B6A-BB95-8CF61E239EF5}" sibTransId="{7A59A2AF-F824-489C-BDEE-9E43B11CB783}"/>
    <dgm:cxn modelId="{0A7B0513-6B91-4623-9C7D-BB42F10AE9B1}" type="presOf" srcId="{DF2DC070-964E-44ED-8C73-A09F3DA12780}" destId="{817D1800-2878-4F74-9E48-8EE83DBC0B63}" srcOrd="0" destOrd="0" presId="urn:microsoft.com/office/officeart/2005/8/layout/list1"/>
    <dgm:cxn modelId="{F9F79F18-CEBC-4A68-A8A9-FF415A4F9282}" type="presOf" srcId="{CAE122BD-FD7E-4D87-B7C6-35C6396EAD83}" destId="{23FCFBCD-7258-4222-A11F-405FCB61E043}" srcOrd="0" destOrd="1" presId="urn:microsoft.com/office/officeart/2005/8/layout/list1"/>
    <dgm:cxn modelId="{65D79E33-439F-4F54-A04A-85D98F16101A}" type="presOf" srcId="{CC67A4AD-4AEE-4E55-9716-3BA41313E11E}" destId="{0FE50855-E2BE-4C02-8D50-8DE0402CF3B4}" srcOrd="0" destOrd="0" presId="urn:microsoft.com/office/officeart/2005/8/layout/list1"/>
    <dgm:cxn modelId="{1EAAA43E-356B-48D0-B7D0-5F876493BD52}" srcId="{11D94C09-0135-4131-ADE1-3E536700B125}" destId="{CE950F5B-8F9F-4D63-9A9E-331E7EA75798}" srcOrd="1" destOrd="0" parTransId="{0D3F5DFF-1456-44E3-9CDA-6DF109931198}" sibTransId="{3C90AC18-DD0C-43D1-B42B-AD84EB9DC603}"/>
    <dgm:cxn modelId="{4D869E40-392D-483E-A3EB-0B2E86A051A5}" type="presOf" srcId="{7E4DB2AE-5C67-42CE-8530-7E8685732512}" destId="{817D1800-2878-4F74-9E48-8EE83DBC0B63}" srcOrd="0" destOrd="3" presId="urn:microsoft.com/office/officeart/2005/8/layout/list1"/>
    <dgm:cxn modelId="{D0E1E75C-FB8A-4B00-8448-3D937D79F6F2}" srcId="{11D94C09-0135-4131-ADE1-3E536700B125}" destId="{4D26D942-7CA7-488B-8472-6C81ED286A4B}" srcOrd="3" destOrd="0" parTransId="{554B4A6D-39C2-4870-9F9E-C09CC3C96DDD}" sibTransId="{A38D17FA-44EB-4AFC-8629-AA5174AFBA24}"/>
    <dgm:cxn modelId="{A878E344-72DD-484C-AF74-A99F59354A97}" type="presOf" srcId="{0499067F-9BAF-4C61-9391-C37567A48055}" destId="{817D1800-2878-4F74-9E48-8EE83DBC0B63}" srcOrd="0" destOrd="4" presId="urn:microsoft.com/office/officeart/2005/8/layout/list1"/>
    <dgm:cxn modelId="{62C8B747-C8AB-4A59-BF72-B8F38D6505EB}" srcId="{E9DBD5C0-3C75-4795-AFD6-08FCB7875E4C}" destId="{3FB20049-3893-4F19-8532-2E45882175C0}" srcOrd="4" destOrd="0" parTransId="{CDFCD64A-F002-4B88-8DF4-D00D3CA28721}" sibTransId="{6103D513-9CE8-4187-8F94-210377ECC513}"/>
    <dgm:cxn modelId="{178E276F-27EF-4C36-B1A6-3AA1462536BC}" srcId="{D4EAC216-7793-4E57-B66F-2F2E7464CF1A}" destId="{DF2DC070-964E-44ED-8C73-A09F3DA12780}" srcOrd="0" destOrd="0" parTransId="{95D14154-1483-49F7-B90A-90664C5C8AE1}" sibTransId="{111DF793-F9AA-4FF6-8C9F-9EBD318EB2D2}"/>
    <dgm:cxn modelId="{D1AC5B4F-A6E8-48B9-B27C-7DAA00EA18AC}" type="presOf" srcId="{D4EAC216-7793-4E57-B66F-2F2E7464CF1A}" destId="{8F16DC33-9931-43F3-B7C7-454010D3F932}" srcOrd="0" destOrd="0" presId="urn:microsoft.com/office/officeart/2005/8/layout/list1"/>
    <dgm:cxn modelId="{C5DE574F-34E3-4503-B7F6-E8ACD3FB76BC}" srcId="{E9DBD5C0-3C75-4795-AFD6-08FCB7875E4C}" destId="{C9A289F4-9056-49A7-BA9A-16DE728E40F9}" srcOrd="0" destOrd="0" parTransId="{B75ACFF6-5AC8-4ABA-91DF-2B12E2BAB1E5}" sibTransId="{885F83A6-F2D3-4123-894B-4CFF23183F86}"/>
    <dgm:cxn modelId="{CA47C273-E675-4D84-B9CC-C5AC0711C97E}" srcId="{6CA58D5F-13C4-4FA4-A411-61B942145A9E}" destId="{11D94C09-0135-4131-ADE1-3E536700B125}" srcOrd="2" destOrd="0" parTransId="{29C8E1DA-B595-4A5B-AF23-F02F816CC013}" sibTransId="{2DEDA732-20AA-4142-9B4F-D8E390891A1F}"/>
    <dgm:cxn modelId="{12CCC375-947E-446F-B14A-F6EB8497712B}" type="presOf" srcId="{9A7482D2-71C3-476A-B43A-97C8A8B089CF}" destId="{817D1800-2878-4F74-9E48-8EE83DBC0B63}" srcOrd="0" destOrd="2" presId="urn:microsoft.com/office/officeart/2005/8/layout/list1"/>
    <dgm:cxn modelId="{93E8537A-F148-447C-AB85-A6123AC9062C}" type="presOf" srcId="{278E9E9F-33D4-465C-9FE6-88640E3F4DAB}" destId="{0FE50855-E2BE-4C02-8D50-8DE0402CF3B4}" srcOrd="0" destOrd="2" presId="urn:microsoft.com/office/officeart/2005/8/layout/list1"/>
    <dgm:cxn modelId="{BF4A197C-ED39-4952-B8BE-6EFD1CF13B30}" type="presOf" srcId="{E9DBD5C0-3C75-4795-AFD6-08FCB7875E4C}" destId="{3B442498-AC44-4708-9C17-546685AB469D}" srcOrd="1" destOrd="0" presId="urn:microsoft.com/office/officeart/2005/8/layout/list1"/>
    <dgm:cxn modelId="{55D9807D-948E-40EA-AD4D-27BDFEA04309}" type="presOf" srcId="{4D26D942-7CA7-488B-8472-6C81ED286A4B}" destId="{0FE50855-E2BE-4C02-8D50-8DE0402CF3B4}" srcOrd="0" destOrd="3" presId="urn:microsoft.com/office/officeart/2005/8/layout/list1"/>
    <dgm:cxn modelId="{7BB40582-72C2-40EF-8FDE-B5452E79C77F}" srcId="{E9DBD5C0-3C75-4795-AFD6-08FCB7875E4C}" destId="{CAE122BD-FD7E-4D87-B7C6-35C6396EAD83}" srcOrd="1" destOrd="0" parTransId="{DF12E980-D583-444D-B1B4-6EE08DFE3CA1}" sibTransId="{1CFD0290-EBD0-42E2-8FCD-CF3F18D91D2F}"/>
    <dgm:cxn modelId="{23C53E83-55B3-4C4D-8FB3-7345B2A4C3B7}" type="presOf" srcId="{11D94C09-0135-4131-ADE1-3E536700B125}" destId="{510DA047-4F29-4D3F-B681-BAF558F3FA6C}" srcOrd="0" destOrd="0" presId="urn:microsoft.com/office/officeart/2005/8/layout/list1"/>
    <dgm:cxn modelId="{28113385-28FF-4C2D-BC24-13B1B959418C}" srcId="{D4EAC216-7793-4E57-B66F-2F2E7464CF1A}" destId="{0499067F-9BAF-4C61-9391-C37567A48055}" srcOrd="4" destOrd="0" parTransId="{ABDB3240-268D-427A-8C90-B873D06B5899}" sibTransId="{0CC72E00-CC3E-41C1-88F1-F56457BCE50E}"/>
    <dgm:cxn modelId="{406E128F-98CC-4E53-9862-2486FBB7B8B4}" type="presOf" srcId="{7A56C7D2-09B3-4324-89DF-84B42E1EFF42}" destId="{23FCFBCD-7258-4222-A11F-405FCB61E043}" srcOrd="0" destOrd="2" presId="urn:microsoft.com/office/officeart/2005/8/layout/list1"/>
    <dgm:cxn modelId="{204F5295-8194-4E70-8F3E-9310B184AA54}" srcId="{D4EAC216-7793-4E57-B66F-2F2E7464CF1A}" destId="{9A7482D2-71C3-476A-B43A-97C8A8B089CF}" srcOrd="2" destOrd="0" parTransId="{98B2E7A5-18F0-40E9-B23E-BE51DCA95806}" sibTransId="{A7E31424-E206-4451-A05A-1B9FE9238420}"/>
    <dgm:cxn modelId="{10139E98-9C73-4C62-98E9-B5F79D0198DC}" srcId="{D4EAC216-7793-4E57-B66F-2F2E7464CF1A}" destId="{F1CEDFE7-936C-481A-9F28-7DC303CCEC54}" srcOrd="5" destOrd="0" parTransId="{A2CB200B-C0E1-447D-84FF-4A9E00678380}" sibTransId="{50D262CF-64EC-4E73-840A-26CDCC0B3550}"/>
    <dgm:cxn modelId="{DE97D79A-92D7-4EF9-A863-12DB9E637A54}" type="presOf" srcId="{6CA58D5F-13C4-4FA4-A411-61B942145A9E}" destId="{53022F67-86E7-432E-8C2F-214AB8CC9F45}" srcOrd="0" destOrd="0" presId="urn:microsoft.com/office/officeart/2005/8/layout/list1"/>
    <dgm:cxn modelId="{8429B59C-17A3-4056-8D13-F5C453978261}" type="presOf" srcId="{C9A289F4-9056-49A7-BA9A-16DE728E40F9}" destId="{23FCFBCD-7258-4222-A11F-405FCB61E043}" srcOrd="0" destOrd="0" presId="urn:microsoft.com/office/officeart/2005/8/layout/list1"/>
    <dgm:cxn modelId="{74FDCC9F-9ED1-4644-ABAA-533D337FC137}" srcId="{11D94C09-0135-4131-ADE1-3E536700B125}" destId="{CC67A4AD-4AEE-4E55-9716-3BA41313E11E}" srcOrd="0" destOrd="0" parTransId="{2907A3EE-461C-4FA4-A9F7-317C6BC2A566}" sibTransId="{2A191DC4-CFFF-41EA-ABB2-1E458F5CC8BE}"/>
    <dgm:cxn modelId="{91D5D6A7-504E-4E68-A248-EFE1F95DE2BE}" type="presOf" srcId="{F1CEDFE7-936C-481A-9F28-7DC303CCEC54}" destId="{817D1800-2878-4F74-9E48-8EE83DBC0B63}" srcOrd="0" destOrd="5" presId="urn:microsoft.com/office/officeart/2005/8/layout/list1"/>
    <dgm:cxn modelId="{005C14AD-7345-4862-AD2C-3789AEEA4DD7}" type="presOf" srcId="{3FB20049-3893-4F19-8532-2E45882175C0}" destId="{23FCFBCD-7258-4222-A11F-405FCB61E043}" srcOrd="0" destOrd="4" presId="urn:microsoft.com/office/officeart/2005/8/layout/list1"/>
    <dgm:cxn modelId="{8C48AABE-26E8-4887-953F-C010AF1D314A}" type="presOf" srcId="{196E31B0-6C51-429E-ACB8-A139A814D50D}" destId="{23FCFBCD-7258-4222-A11F-405FCB61E043}" srcOrd="0" destOrd="3" presId="urn:microsoft.com/office/officeart/2005/8/layout/list1"/>
    <dgm:cxn modelId="{44C8B3C1-BF34-4AED-9B09-2A76D7AD52A8}" srcId="{6CA58D5F-13C4-4FA4-A411-61B942145A9E}" destId="{D4EAC216-7793-4E57-B66F-2F2E7464CF1A}" srcOrd="0" destOrd="0" parTransId="{67889D98-67BE-4444-89C2-4F3FA50F6FB4}" sibTransId="{3BC24FEF-FBC5-43A6-A76E-68AA2B7846B0}"/>
    <dgm:cxn modelId="{EDFEA6C2-6844-4340-A065-AB5407BCE577}" srcId="{6CA58D5F-13C4-4FA4-A411-61B942145A9E}" destId="{E9DBD5C0-3C75-4795-AFD6-08FCB7875E4C}" srcOrd="1" destOrd="0" parTransId="{94806ABA-65C9-48F2-84F2-812E91EE2483}" sibTransId="{D33259F1-BC38-4CA6-A54F-3CD85509BB7C}"/>
    <dgm:cxn modelId="{E0EB36C7-5174-458E-B8DF-D7FE571EAF69}" srcId="{11D94C09-0135-4131-ADE1-3E536700B125}" destId="{278E9E9F-33D4-465C-9FE6-88640E3F4DAB}" srcOrd="2" destOrd="0" parTransId="{4131A3D3-10FB-41F4-9A81-502FD9C96E33}" sibTransId="{9280DA58-37FE-418D-84D6-875D2DD6AD08}"/>
    <dgm:cxn modelId="{F3DF39D2-C45F-4E49-B1BE-9EF950B7CDA3}" srcId="{D4EAC216-7793-4E57-B66F-2F2E7464CF1A}" destId="{7E4DB2AE-5C67-42CE-8530-7E8685732512}" srcOrd="3" destOrd="0" parTransId="{61ADB302-3191-4B45-9644-F50096058AAA}" sibTransId="{4C7927CB-4CAC-4B38-BDFD-9512D1488D79}"/>
    <dgm:cxn modelId="{52DCC4DD-90EF-4CC0-A096-A4BF6FFBD683}" type="presOf" srcId="{DF4AE511-448B-47FE-A2DB-44556BCFE4D3}" destId="{817D1800-2878-4F74-9E48-8EE83DBC0B63}" srcOrd="0" destOrd="1" presId="urn:microsoft.com/office/officeart/2005/8/layout/list1"/>
    <dgm:cxn modelId="{189AF6EB-16AC-47CD-B27B-3AC7A5910AAF}" type="presOf" srcId="{E9DBD5C0-3C75-4795-AFD6-08FCB7875E4C}" destId="{36BBCE8C-14DA-4D18-854B-55B59A1EB32F}" srcOrd="0" destOrd="0" presId="urn:microsoft.com/office/officeart/2005/8/layout/list1"/>
    <dgm:cxn modelId="{CE7AEEEC-D096-4375-B8FB-88E635A6ED84}" type="presOf" srcId="{CE950F5B-8F9F-4D63-9A9E-331E7EA75798}" destId="{0FE50855-E2BE-4C02-8D50-8DE0402CF3B4}" srcOrd="0" destOrd="1" presId="urn:microsoft.com/office/officeart/2005/8/layout/list1"/>
    <dgm:cxn modelId="{35D165EE-0FFD-4804-9389-0578A6801023}" type="presOf" srcId="{11D94C09-0135-4131-ADE1-3E536700B125}" destId="{0EF5E677-CC50-475A-A82F-FAE6159AB5D4}" srcOrd="1" destOrd="0" presId="urn:microsoft.com/office/officeart/2005/8/layout/list1"/>
    <dgm:cxn modelId="{99B568FD-E03B-41C4-9F37-0AB9973D4808}" type="presOf" srcId="{D4EAC216-7793-4E57-B66F-2F2E7464CF1A}" destId="{FF23E8CB-A4AF-41B1-82E5-59DAC82DC2C1}" srcOrd="1" destOrd="0" presId="urn:microsoft.com/office/officeart/2005/8/layout/list1"/>
    <dgm:cxn modelId="{33221AFE-9064-4CE5-891D-B2B26AAD07D8}" srcId="{E9DBD5C0-3C75-4795-AFD6-08FCB7875E4C}" destId="{196E31B0-6C51-429E-ACB8-A139A814D50D}" srcOrd="3" destOrd="0" parTransId="{E1DDEB14-42B4-408D-96E2-B737999A9D85}" sibTransId="{2A88C9FB-94B0-4FA0-A9C2-D54C1B9A18E5}"/>
    <dgm:cxn modelId="{6782EFFF-A01C-4911-8CA8-5863290F520E}" srcId="{D4EAC216-7793-4E57-B66F-2F2E7464CF1A}" destId="{DF4AE511-448B-47FE-A2DB-44556BCFE4D3}" srcOrd="1" destOrd="0" parTransId="{E036D651-8ED7-4C7F-9C9A-9AF55F8B85ED}" sibTransId="{543598FA-E237-43E8-9AD1-8FC18AD68180}"/>
    <dgm:cxn modelId="{649C15EF-C33D-4508-B7CC-4D6E2014A47B}" type="presParOf" srcId="{53022F67-86E7-432E-8C2F-214AB8CC9F45}" destId="{2E5B878D-936A-4BE0-BF4E-EE0403DC5CE7}" srcOrd="0" destOrd="0" presId="urn:microsoft.com/office/officeart/2005/8/layout/list1"/>
    <dgm:cxn modelId="{717AB964-1417-4429-B2EE-5BBA34045AC4}" type="presParOf" srcId="{2E5B878D-936A-4BE0-BF4E-EE0403DC5CE7}" destId="{8F16DC33-9931-43F3-B7C7-454010D3F932}" srcOrd="0" destOrd="0" presId="urn:microsoft.com/office/officeart/2005/8/layout/list1"/>
    <dgm:cxn modelId="{A86585E0-5208-4B11-89EB-B3C3D6038C2A}" type="presParOf" srcId="{2E5B878D-936A-4BE0-BF4E-EE0403DC5CE7}" destId="{FF23E8CB-A4AF-41B1-82E5-59DAC82DC2C1}" srcOrd="1" destOrd="0" presId="urn:microsoft.com/office/officeart/2005/8/layout/list1"/>
    <dgm:cxn modelId="{74952BAA-C0F4-4112-AE9F-6B0BABE128B4}" type="presParOf" srcId="{53022F67-86E7-432E-8C2F-214AB8CC9F45}" destId="{0FDD6806-664E-4AFB-9455-DFB45766B1A7}" srcOrd="1" destOrd="0" presId="urn:microsoft.com/office/officeart/2005/8/layout/list1"/>
    <dgm:cxn modelId="{1E6634FE-F1E8-4743-BEF8-65589F774BA6}" type="presParOf" srcId="{53022F67-86E7-432E-8C2F-214AB8CC9F45}" destId="{817D1800-2878-4F74-9E48-8EE83DBC0B63}" srcOrd="2" destOrd="0" presId="urn:microsoft.com/office/officeart/2005/8/layout/list1"/>
    <dgm:cxn modelId="{8DEAEB06-3CC7-46D8-85CC-B530405CAA36}" type="presParOf" srcId="{53022F67-86E7-432E-8C2F-214AB8CC9F45}" destId="{A28AEF6B-77C2-4109-BBA1-5D5A9D35649C}" srcOrd="3" destOrd="0" presId="urn:microsoft.com/office/officeart/2005/8/layout/list1"/>
    <dgm:cxn modelId="{68162D4B-8D73-4C40-B64B-918736E84983}" type="presParOf" srcId="{53022F67-86E7-432E-8C2F-214AB8CC9F45}" destId="{85E1FAB1-5992-4BC5-8FF1-488622E9FB60}" srcOrd="4" destOrd="0" presId="urn:microsoft.com/office/officeart/2005/8/layout/list1"/>
    <dgm:cxn modelId="{27B808CA-5E24-4DF3-A3B4-941F52C77E86}" type="presParOf" srcId="{85E1FAB1-5992-4BC5-8FF1-488622E9FB60}" destId="{36BBCE8C-14DA-4D18-854B-55B59A1EB32F}" srcOrd="0" destOrd="0" presId="urn:microsoft.com/office/officeart/2005/8/layout/list1"/>
    <dgm:cxn modelId="{996F6EF2-F57A-4870-BEBF-501662C9C63F}" type="presParOf" srcId="{85E1FAB1-5992-4BC5-8FF1-488622E9FB60}" destId="{3B442498-AC44-4708-9C17-546685AB469D}" srcOrd="1" destOrd="0" presId="urn:microsoft.com/office/officeart/2005/8/layout/list1"/>
    <dgm:cxn modelId="{410D5C08-6718-466E-90D1-4CF4804AB31E}" type="presParOf" srcId="{53022F67-86E7-432E-8C2F-214AB8CC9F45}" destId="{AB38F61B-619D-4784-B557-94F9927E9289}" srcOrd="5" destOrd="0" presId="urn:microsoft.com/office/officeart/2005/8/layout/list1"/>
    <dgm:cxn modelId="{D76C675C-7587-4A47-8A1F-3202D4D30BE5}" type="presParOf" srcId="{53022F67-86E7-432E-8C2F-214AB8CC9F45}" destId="{23FCFBCD-7258-4222-A11F-405FCB61E043}" srcOrd="6" destOrd="0" presId="urn:microsoft.com/office/officeart/2005/8/layout/list1"/>
    <dgm:cxn modelId="{AC57040B-5A9D-470D-A9FF-4BD3F8CCCFC3}" type="presParOf" srcId="{53022F67-86E7-432E-8C2F-214AB8CC9F45}" destId="{B3ECA165-919C-41A6-97CB-7A993E92871B}" srcOrd="7" destOrd="0" presId="urn:microsoft.com/office/officeart/2005/8/layout/list1"/>
    <dgm:cxn modelId="{3B16D2F6-1E22-4499-A3AB-628C33F24072}" type="presParOf" srcId="{53022F67-86E7-432E-8C2F-214AB8CC9F45}" destId="{13ACCB12-2EF5-4AB1-AB74-291FF3C2C388}" srcOrd="8" destOrd="0" presId="urn:microsoft.com/office/officeart/2005/8/layout/list1"/>
    <dgm:cxn modelId="{EB0E80DA-93A5-4D30-BC22-B9B5A307B74A}" type="presParOf" srcId="{13ACCB12-2EF5-4AB1-AB74-291FF3C2C388}" destId="{510DA047-4F29-4D3F-B681-BAF558F3FA6C}" srcOrd="0" destOrd="0" presId="urn:microsoft.com/office/officeart/2005/8/layout/list1"/>
    <dgm:cxn modelId="{901D27FD-FB69-4351-906F-190742FC9F97}" type="presParOf" srcId="{13ACCB12-2EF5-4AB1-AB74-291FF3C2C388}" destId="{0EF5E677-CC50-475A-A82F-FAE6159AB5D4}" srcOrd="1" destOrd="0" presId="urn:microsoft.com/office/officeart/2005/8/layout/list1"/>
    <dgm:cxn modelId="{A6950F91-A68F-42EE-995F-0C5F0DF7AD55}" type="presParOf" srcId="{53022F67-86E7-432E-8C2F-214AB8CC9F45}" destId="{3D13B420-BEDB-4166-9865-95FC5F34F2D0}" srcOrd="9" destOrd="0" presId="urn:microsoft.com/office/officeart/2005/8/layout/list1"/>
    <dgm:cxn modelId="{5DC73E3A-4EC0-4DAB-A10E-5E1DB2E3572A}" type="presParOf" srcId="{53022F67-86E7-432E-8C2F-214AB8CC9F45}" destId="{0FE50855-E2BE-4C02-8D50-8DE0402CF3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D1800-2878-4F74-9E48-8EE83DBC0B63}">
      <dsp:nvSpPr>
        <dsp:cNvPr id="0" name=""/>
        <dsp:cNvSpPr/>
      </dsp:nvSpPr>
      <dsp:spPr>
        <a:xfrm>
          <a:off x="0" y="333721"/>
          <a:ext cx="5697568" cy="231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195" tIns="312420" rIns="442195" bIns="10668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Present on-going education throughout campaign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Partner &amp; sponsor efforts w Census Bureau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Include Census in funding requests for 2020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Educate staff and secure resources for Census (e.g., computers)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Census hiring especially non-English-speakers (</a:t>
          </a:r>
          <a:r>
            <a:rPr lang="en-US" sz="1500" b="1" kern="1200" dirty="0">
              <a:solidFill>
                <a:srgbClr val="0F36B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2020census.gov/jobs</a:t>
          </a:r>
          <a:r>
            <a:rPr lang="en-US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Participate in local Complete Count Committee</a:t>
          </a:r>
        </a:p>
      </dsp:txBody>
      <dsp:txXfrm>
        <a:off x="0" y="333721"/>
        <a:ext cx="5697568" cy="2315250"/>
      </dsp:txXfrm>
    </dsp:sp>
    <dsp:sp modelId="{FF23E8CB-A4AF-41B1-82E5-59DAC82DC2C1}">
      <dsp:nvSpPr>
        <dsp:cNvPr id="0" name=""/>
        <dsp:cNvSpPr/>
      </dsp:nvSpPr>
      <dsp:spPr>
        <a:xfrm>
          <a:off x="284878" y="112321"/>
          <a:ext cx="3988298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748" tIns="0" rIns="15074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Education</a:t>
          </a:r>
        </a:p>
      </dsp:txBody>
      <dsp:txXfrm>
        <a:off x="306494" y="133937"/>
        <a:ext cx="3945066" cy="399568"/>
      </dsp:txXfrm>
    </dsp:sp>
    <dsp:sp modelId="{23FCFBCD-7258-4222-A11F-405FCB61E043}">
      <dsp:nvSpPr>
        <dsp:cNvPr id="0" name=""/>
        <dsp:cNvSpPr/>
      </dsp:nvSpPr>
      <dsp:spPr>
        <a:xfrm>
          <a:off x="0" y="2951371"/>
          <a:ext cx="5697568" cy="165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195" tIns="312420" rIns="442195" bIns="10668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January until April 1, 2020 (Census Day)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Public education workshops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Media messaging for HTC communities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Distribute education materials to families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Host Census kiosks with computers</a:t>
          </a:r>
        </a:p>
      </dsp:txBody>
      <dsp:txXfrm>
        <a:off x="0" y="2951371"/>
        <a:ext cx="5697568" cy="1653750"/>
      </dsp:txXfrm>
    </dsp:sp>
    <dsp:sp modelId="{3B442498-AC44-4708-9C17-546685AB469D}">
      <dsp:nvSpPr>
        <dsp:cNvPr id="0" name=""/>
        <dsp:cNvSpPr/>
      </dsp:nvSpPr>
      <dsp:spPr>
        <a:xfrm>
          <a:off x="284878" y="2729971"/>
          <a:ext cx="3988298" cy="442800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748" tIns="0" rIns="15074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Activation</a:t>
          </a:r>
        </a:p>
      </dsp:txBody>
      <dsp:txXfrm>
        <a:off x="306494" y="2751587"/>
        <a:ext cx="3945066" cy="399568"/>
      </dsp:txXfrm>
    </dsp:sp>
    <dsp:sp modelId="{0FE50855-E2BE-4C02-8D50-8DE0402CF3B4}">
      <dsp:nvSpPr>
        <dsp:cNvPr id="0" name=""/>
        <dsp:cNvSpPr/>
      </dsp:nvSpPr>
      <dsp:spPr>
        <a:xfrm>
          <a:off x="0" y="4907521"/>
          <a:ext cx="5697568" cy="18381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195" tIns="312420" rIns="442195" bIns="10668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April (Census Day) until December 2020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Direct canvassing and phone banking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Cultural competence training for Census follow-up workers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0" y="4907521"/>
        <a:ext cx="5697568" cy="1838157"/>
      </dsp:txXfrm>
    </dsp:sp>
    <dsp:sp modelId="{0EF5E677-CC50-475A-A82F-FAE6159AB5D4}">
      <dsp:nvSpPr>
        <dsp:cNvPr id="0" name=""/>
        <dsp:cNvSpPr/>
      </dsp:nvSpPr>
      <dsp:spPr>
        <a:xfrm>
          <a:off x="284878" y="4686121"/>
          <a:ext cx="3988298" cy="442800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748" tIns="0" rIns="15074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Follow-Up</a:t>
          </a:r>
        </a:p>
      </dsp:txBody>
      <dsp:txXfrm>
        <a:off x="306494" y="4707737"/>
        <a:ext cx="3945066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06833DF-F660-451E-95A6-E910F62BECDF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B347F53-6846-4A1F-8217-B71D70C8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9AA4-D4D8-4F70-BE45-39B0D024DA9F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40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961E-E538-4BE4-B8AF-EF4F0F881E4D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802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961E-E538-4BE4-B8AF-EF4F0F881E4D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238246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961E-E538-4BE4-B8AF-EF4F0F881E4D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9524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961E-E538-4BE4-B8AF-EF4F0F881E4D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5457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961E-E538-4BE4-B8AF-EF4F0F881E4D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749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4553-294C-4765-A312-7F176872E8B3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4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415B-B32F-41AA-B58E-4FA58F9CF186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64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0325-61D4-41FB-B8BE-D53B66DBB506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4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1C24-7CAA-4146-A557-19F2D0BF305B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5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FA90-E609-4308-A8F1-AABC0BAB5366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6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961E-E538-4BE4-B8AF-EF4F0F881E4D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2616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60AE-4B93-4891-BB31-6EB1A1617489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7F4D-D657-4FB3-A1E3-97B28311C655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07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93DB-AE25-4876-9246-E10D438472C4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21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E1DB-2C45-4613-B62A-28A4710AEA3A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961E-E538-4BE4-B8AF-EF4F0F881E4D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5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1773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rmesongs.com/2016/09/cover-qa-whats-favorite-muppets-cover-song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lognet.com/4-tips-to-social-promotion-in-fun-way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artnership-connectedness-personal-526402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join-hands-help-handshake-770560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PChen@ACNJ.Org" TargetMode="External"/><Relationship Id="rId3" Type="http://schemas.openxmlformats.org/officeDocument/2006/relationships/hyperlink" Target="https://acnj.org/census2020nj/" TargetMode="External"/><Relationship Id="rId7" Type="http://schemas.openxmlformats.org/officeDocument/2006/relationships/hyperlink" Target="https://www.censushardtocountmaps2020.us/" TargetMode="External"/><Relationship Id="rId2" Type="http://schemas.openxmlformats.org/officeDocument/2006/relationships/hyperlink" Target="https://2020census.gov/en/partners/outreach-material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sus.gov/partners.html" TargetMode="External"/><Relationship Id="rId5" Type="http://schemas.openxmlformats.org/officeDocument/2006/relationships/hyperlink" Target="https://civilrights.org/census/" TargetMode="External"/><Relationship Id="rId4" Type="http://schemas.openxmlformats.org/officeDocument/2006/relationships/hyperlink" Target="https://countallkids.org/" TargetMode="External"/><Relationship Id="rId9" Type="http://schemas.openxmlformats.org/officeDocument/2006/relationships/hyperlink" Target="mailto:Cuqui@LANFoundation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trainingtools.org/skills/mans-excellence-lies-in-his-readiness-to-let-others-live-and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www.saylor.org/" TargetMode="External"/><Relationship Id="rId7" Type="http://schemas.openxmlformats.org/officeDocument/2006/relationships/hyperlink" Target="http://flickr.com/photos/labor2008/301946252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slidewiki.org/deck/90100/slide/523631-1?locale=el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-equation.com/why-empowering-your-sales-team-is-good-busines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blog/2010/03/05/10-best-questions-eve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ennancenter.org/our-work/analysis-opinion/strong-confidentiality-laws-protect-all-data-census-bureau-collects?fbclid=IwAR2pxp0FUrwJRsT-sfkDRPDLNIwQ6OXuPBVX0cL2SOqWk2u4snZq9Iw8_z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zreflects.blogspot.com/2012/07/professional-development-meme-2012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5" name="Group 42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007" y="787458"/>
            <a:ext cx="4350697" cy="3526679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6000" dirty="0"/>
              <a:t>New Jersey Counts</a:t>
            </a:r>
            <a:br>
              <a:rPr lang="en-US" sz="6000" dirty="0"/>
            </a:br>
            <a:r>
              <a:rPr lang="en-US" sz="6000" dirty="0"/>
              <a:t> 2020</a:t>
            </a:r>
            <a:endParaRPr lang="en-US" sz="5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892" y="3227359"/>
            <a:ext cx="4061506" cy="2226369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b="1" dirty="0"/>
              <a:t>             </a:t>
            </a:r>
          </a:p>
          <a:p>
            <a:pPr algn="ctr">
              <a:defRPr/>
            </a:pPr>
            <a:r>
              <a:rPr lang="en-US" b="1" dirty="0"/>
              <a:t>Presenter</a:t>
            </a:r>
            <a:r>
              <a:rPr lang="en-US" dirty="0"/>
              <a:t>:</a:t>
            </a:r>
          </a:p>
          <a:p>
            <a:pPr algn="ctr"/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Ms. Cuqui Rivera</a:t>
            </a:r>
          </a:p>
          <a:p>
            <a:pPr algn="ctr"/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Programs &amp; Outreach Coordinator</a:t>
            </a:r>
          </a:p>
        </p:txBody>
      </p:sp>
      <p:cxnSp>
        <p:nvCxnSpPr>
          <p:cNvPr id="76" name="Straight Connector 56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2897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629DE7F-882F-4090-9CFA-93DF216E7321}"/>
              </a:ext>
            </a:extLst>
          </p:cNvPr>
          <p:cNvSpPr/>
          <p:nvPr/>
        </p:nvSpPr>
        <p:spPr>
          <a:xfrm>
            <a:off x="478678" y="5799543"/>
            <a:ext cx="8625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00000"/>
                </a:solidFill>
                <a:latin typeface="FreesiaUPC" panose="020B0502040204020203" pitchFamily="34" charset="-34"/>
              </a:rPr>
              <a:t>The Latino Action Network Foundation (LANF) is established as a charitable organization with the goal of uniting New Jersey’s diverse Latino communities and advancing our economic and social empowerment. </a:t>
            </a:r>
            <a:endParaRPr lang="en-US" sz="2000" b="0" i="1" dirty="0">
              <a:solidFill>
                <a:srgbClr val="000000"/>
              </a:solidFill>
              <a:effectLst/>
              <a:latin typeface="FreesiaUPC" panose="020B0502040204020203" pitchFamily="34" charset="-34"/>
            </a:endParaRPr>
          </a:p>
        </p:txBody>
      </p:sp>
      <p:pic>
        <p:nvPicPr>
          <p:cNvPr id="6" name="Picture 5" descr="A drawing of a stop sign&#10;&#10;Description automatically generated">
            <a:extLst>
              <a:ext uri="{FF2B5EF4-FFF2-40B4-BE49-F238E27FC236}">
                <a16:creationId xmlns:a16="http://schemas.microsoft.com/office/drawing/2014/main" id="{DC011FFE-4EAF-4225-83A6-31023DE3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316" y="2152830"/>
            <a:ext cx="2223132" cy="24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4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2322" y="624110"/>
            <a:ext cx="3766137" cy="1280890"/>
          </a:xfrm>
        </p:spPr>
        <p:txBody>
          <a:bodyPr>
            <a:normAutofit/>
          </a:bodyPr>
          <a:lstStyle/>
          <a:p>
            <a:r>
              <a:rPr lang="en-US" b="1"/>
              <a:t>Many reasons for undercount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 descr="A house on the side of a road&#10;&#10;Description automatically generated">
            <a:extLst>
              <a:ext uri="{FF2B5EF4-FFF2-40B4-BE49-F238E27FC236}">
                <a16:creationId xmlns:a16="http://schemas.microsoft.com/office/drawing/2014/main" id="{8F92508B-64CF-4BDD-8020-ABA46A29D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011" r="26676"/>
          <a:stretch/>
        </p:blipFill>
        <p:spPr>
          <a:xfrm>
            <a:off x="-1166" y="1731"/>
            <a:ext cx="3503318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3350" y="2082354"/>
            <a:ext cx="3884292" cy="4240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Address not listed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Multi-unit buildings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People not included on questionnaire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Complex households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Highly mobile populations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Census determined by “usual place of residence” on April 1, 2020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Fear of government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Language issues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can people be missed by census?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1905000"/>
            <a:ext cx="5937755" cy="3101983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Who are </a:t>
            </a:r>
            <a:r>
              <a:rPr lang="en-US" sz="2000" b="1" dirty="0"/>
              <a:t>“Hard-to-count”</a:t>
            </a:r>
            <a:r>
              <a:rPr lang="en-US" sz="2000" dirty="0"/>
              <a:t> populations that are often missed by the Census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37514"/>
              </p:ext>
            </p:extLst>
          </p:nvPr>
        </p:nvGraphicFramePr>
        <p:xfrm>
          <a:off x="1579209" y="2850610"/>
          <a:ext cx="6303747" cy="3383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01249">
                  <a:extLst>
                    <a:ext uri="{9D8B030D-6E8A-4147-A177-3AD203B41FA5}">
                      <a16:colId xmlns:a16="http://schemas.microsoft.com/office/drawing/2014/main" val="2519816088"/>
                    </a:ext>
                  </a:extLst>
                </a:gridCol>
                <a:gridCol w="2101249">
                  <a:extLst>
                    <a:ext uri="{9D8B030D-6E8A-4147-A177-3AD203B41FA5}">
                      <a16:colId xmlns:a16="http://schemas.microsoft.com/office/drawing/2014/main" val="477654443"/>
                    </a:ext>
                  </a:extLst>
                </a:gridCol>
                <a:gridCol w="2101249">
                  <a:extLst>
                    <a:ext uri="{9D8B030D-6E8A-4147-A177-3AD203B41FA5}">
                      <a16:colId xmlns:a16="http://schemas.microsoft.com/office/drawing/2014/main" val="2886345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/>
                      <a:r>
                        <a:rPr lang="en-US" dirty="0"/>
                        <a:t>Homeless persons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Young children (under age 5)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Black or Hispanic people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17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Asians</a:t>
                      </a:r>
                      <a:r>
                        <a:rPr lang="en-US" baseline="0" dirty="0"/>
                        <a:t> or Asian-Americans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Males ages 30-49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Renters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72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Low-income households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Those who don’t speak English well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internet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01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Veterans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Immigrants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Migrant</a:t>
                      </a:r>
                      <a:r>
                        <a:rPr lang="en-US" baseline="0" dirty="0"/>
                        <a:t> or highly mobile groups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021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6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A picture containing indoor, toaster, sitting, table&#10;&#10;Description automatically generated">
            <a:extLst>
              <a:ext uri="{FF2B5EF4-FFF2-40B4-BE49-F238E27FC236}">
                <a16:creationId xmlns:a16="http://schemas.microsoft.com/office/drawing/2014/main" id="{1EC956BE-CCFF-40F2-BEB7-47922A279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075" r="21925" b="-1"/>
          <a:stretch/>
        </p:blipFill>
        <p:spPr>
          <a:xfrm>
            <a:off x="-96418" y="780045"/>
            <a:ext cx="9143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024" y="652891"/>
            <a:ext cx="6683766" cy="1280890"/>
          </a:xfrm>
        </p:spPr>
        <p:txBody>
          <a:bodyPr>
            <a:normAutofit/>
          </a:bodyPr>
          <a:lstStyle/>
          <a:p>
            <a:r>
              <a:rPr lang="en-US" dirty="0"/>
              <a:t>Why is it a problem for NJ?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88" y="1923193"/>
            <a:ext cx="8442157" cy="4154762"/>
          </a:xfrm>
        </p:spPr>
        <p:txBody>
          <a:bodyPr>
            <a:noAutofit/>
          </a:bodyPr>
          <a:lstStyle/>
          <a:p>
            <a:r>
              <a:rPr lang="en-US" sz="2800" dirty="0"/>
              <a:t>NJ has high #s of hard-to-count groups</a:t>
            </a:r>
          </a:p>
          <a:p>
            <a:r>
              <a:rPr lang="en-US" sz="2800" dirty="0"/>
              <a:t>Extremely diverse state (45% non-white, #11 in nation)</a:t>
            </a:r>
          </a:p>
          <a:p>
            <a:r>
              <a:rPr lang="en-US" sz="2800" dirty="0"/>
              <a:t>High immigrant population (#3 in nation by %)</a:t>
            </a:r>
          </a:p>
          <a:p>
            <a:r>
              <a:rPr lang="en-US" sz="2800" dirty="0"/>
              <a:t>Concentrated low-income communities</a:t>
            </a:r>
          </a:p>
          <a:p>
            <a:r>
              <a:rPr lang="en-US" sz="2800" dirty="0"/>
              <a:t>There’s less trust in “official” sources and </a:t>
            </a:r>
            <a:r>
              <a:rPr lang="en-US" sz="2800" b="1" dirty="0"/>
              <a:t>more trust in local trusted messengers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52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1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3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8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1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165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1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2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3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4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5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6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322" y="624110"/>
            <a:ext cx="376613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Where are NJ’s hard-to-count populations?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0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r="4903"/>
          <a:stretch/>
        </p:blipFill>
        <p:spPr>
          <a:xfrm>
            <a:off x="-1166" y="1731"/>
            <a:ext cx="350331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65462" y="2037056"/>
            <a:ext cx="4519841" cy="396358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Mostly NJ’s denser communities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But hard-to-count populations are throughout the state!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Urban core (</a:t>
            </a:r>
            <a:r>
              <a:rPr lang="en-US" sz="2000" b="1" dirty="0"/>
              <a:t>Newark, Jersey City, Paterson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But also fast-growing communities (</a:t>
            </a:r>
            <a:r>
              <a:rPr lang="en-US" sz="2000" b="1" dirty="0"/>
              <a:t>Lakewood, Hudson County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And rural or spread-out areas (</a:t>
            </a:r>
            <a:r>
              <a:rPr lang="en-US" sz="2000" b="1" dirty="0"/>
              <a:t>Salem and Cumberland County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227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813" y="624110"/>
            <a:ext cx="7419372" cy="915323"/>
          </a:xfrm>
        </p:spPr>
        <p:txBody>
          <a:bodyPr>
            <a:normAutofit/>
          </a:bodyPr>
          <a:lstStyle/>
          <a:p>
            <a:pPr algn="ctr"/>
            <a:r>
              <a:rPr lang="en-US" sz="2600" dirty="0"/>
              <a:t>2. </a:t>
            </a:r>
            <a:r>
              <a:rPr lang="en-US" sz="2600" b="1" dirty="0"/>
              <a:t>Integrate census promotion into your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813" y="2933697"/>
            <a:ext cx="6835711" cy="3300194"/>
          </a:xfrm>
        </p:spPr>
        <p:txBody>
          <a:bodyPr>
            <a:normAutofit/>
          </a:bodyPr>
          <a:lstStyle/>
          <a:p>
            <a:pPr>
              <a:buClr>
                <a:srgbClr val="FEEC04"/>
              </a:buClr>
            </a:pPr>
            <a:r>
              <a:rPr lang="en-US" dirty="0">
                <a:solidFill>
                  <a:srgbClr val="000000"/>
                </a:solidFill>
              </a:rPr>
              <a:t>Include Census outreach hiring and promotion in grant applications </a:t>
            </a:r>
            <a:r>
              <a:rPr lang="en-US" b="1" dirty="0">
                <a:solidFill>
                  <a:srgbClr val="000000"/>
                </a:solidFill>
              </a:rPr>
              <a:t>(12,000 will be hired in NJ)</a:t>
            </a:r>
          </a:p>
          <a:p>
            <a:pPr marL="0" indent="0">
              <a:buClr>
                <a:srgbClr val="FEEC04"/>
              </a:buClr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EEC04"/>
              </a:buClr>
            </a:pPr>
            <a:r>
              <a:rPr lang="en-US" dirty="0">
                <a:solidFill>
                  <a:srgbClr val="000000"/>
                </a:solidFill>
              </a:rPr>
              <a:t>Build Census promotion into existing programs such as health clinics, afterschool activities, government outreach</a:t>
            </a:r>
          </a:p>
          <a:p>
            <a:pPr marL="0" indent="0">
              <a:buClr>
                <a:srgbClr val="FEEC04"/>
              </a:buClr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EEC04"/>
              </a:buClr>
            </a:pPr>
            <a:r>
              <a:rPr lang="en-US" dirty="0">
                <a:solidFill>
                  <a:srgbClr val="000000"/>
                </a:solidFill>
              </a:rPr>
              <a:t>Spread the word on Census to local networks in hard-to-count communities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319B38-DBF0-466B-8D17-7AF1F1F1C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458"/>
          <a:stretch/>
        </p:blipFill>
        <p:spPr>
          <a:xfrm>
            <a:off x="4783668" y="1208232"/>
            <a:ext cx="3420196" cy="151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9056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2322" y="624110"/>
            <a:ext cx="4018919" cy="128089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1. Participate in local complete count efforts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 descr="A silhouette of a person&#10;&#10;Description automatically generated">
            <a:extLst>
              <a:ext uri="{FF2B5EF4-FFF2-40B4-BE49-F238E27FC236}">
                <a16:creationId xmlns:a16="http://schemas.microsoft.com/office/drawing/2014/main" id="{50E98DB3-C809-418C-B1C4-A4A0E5867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638" r="41219" b="-1"/>
          <a:stretch/>
        </p:blipFill>
        <p:spPr>
          <a:xfrm>
            <a:off x="-1166" y="1731"/>
            <a:ext cx="3447498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4505" y="2164060"/>
            <a:ext cx="4748062" cy="46652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Encourage your local government to create a Complete Count Committee </a:t>
            </a:r>
            <a:r>
              <a:rPr lang="en-US" sz="1800" b="1" dirty="0"/>
              <a:t>Ensure that your local CCC has representation from Hard-to-Count communities</a:t>
            </a:r>
          </a:p>
          <a:p>
            <a:pPr>
              <a:lnSpc>
                <a:spcPct val="90000"/>
              </a:lnSpc>
            </a:pPr>
            <a:r>
              <a:rPr lang="en-US" b="1" dirty="0"/>
              <a:t>Educate local groups of parents, families and organizations on the importance of Census</a:t>
            </a:r>
          </a:p>
          <a:p>
            <a:pPr>
              <a:lnSpc>
                <a:spcPct val="90000"/>
              </a:lnSpc>
            </a:pPr>
            <a:r>
              <a:rPr lang="en-US" b="1" dirty="0"/>
              <a:t>Partner with Census Bureau to provide information to families and community members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Email Partnership Specialist: </a:t>
            </a:r>
            <a:r>
              <a:rPr lang="en-US" sz="1600" b="1" i="1" u="sng" dirty="0">
                <a:solidFill>
                  <a:srgbClr val="0F36B1"/>
                </a:solidFill>
              </a:rPr>
              <a:t>Patricia.R.Greene.Alston@2020census.gov </a:t>
            </a:r>
          </a:p>
        </p:txBody>
      </p:sp>
    </p:spTree>
    <p:extLst>
      <p:ext uri="{BB962C8B-B14F-4D97-AF65-F5344CB8AC3E}">
        <p14:creationId xmlns:p14="http://schemas.microsoft.com/office/powerpoint/2010/main" val="1729146647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05" y="387088"/>
            <a:ext cx="2301136" cy="3306879"/>
          </a:xfrm>
        </p:spPr>
        <p:txBody>
          <a:bodyPr anchor="ctr">
            <a:normAutofit/>
          </a:bodyPr>
          <a:lstStyle/>
          <a:p>
            <a:pPr algn="r"/>
            <a:r>
              <a:rPr lang="en-US" sz="2300" b="1" dirty="0"/>
              <a:t> Communicate importance of census </a:t>
            </a: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131" y="420413"/>
            <a:ext cx="4664328" cy="632722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Multiple sources and multiple points</a:t>
            </a:r>
          </a:p>
          <a:p>
            <a:pPr lvl="1"/>
            <a:r>
              <a:rPr lang="en-US" sz="2000" dirty="0"/>
              <a:t>Non-traditional media (social media, local newsletters)</a:t>
            </a:r>
          </a:p>
          <a:p>
            <a:pPr lvl="1"/>
            <a:r>
              <a:rPr lang="en-US" sz="2000" dirty="0"/>
              <a:t>Non-English media (newspapers, radio)</a:t>
            </a:r>
          </a:p>
          <a:p>
            <a:pPr lvl="1"/>
            <a:r>
              <a:rPr lang="en-US" sz="2000" dirty="0"/>
              <a:t>Earned media (news stories, op-eds)</a:t>
            </a:r>
          </a:p>
          <a:p>
            <a:pPr lvl="1"/>
            <a:r>
              <a:rPr lang="en-US" sz="2000" dirty="0"/>
              <a:t>Schools and government</a:t>
            </a:r>
          </a:p>
          <a:p>
            <a:pPr lvl="1"/>
            <a:r>
              <a:rPr lang="en-US" sz="2000" dirty="0"/>
              <a:t>Modeled on health insurance and get-out-the-vote</a:t>
            </a:r>
          </a:p>
          <a:p>
            <a:pPr lvl="1"/>
            <a:r>
              <a:rPr lang="en-US" sz="2000" dirty="0"/>
              <a:t>Engage local and state elected officials to amplify your Census messaging to their networks</a:t>
            </a:r>
          </a:p>
        </p:txBody>
      </p:sp>
    </p:spTree>
    <p:extLst>
      <p:ext uri="{BB962C8B-B14F-4D97-AF65-F5344CB8AC3E}">
        <p14:creationId xmlns:p14="http://schemas.microsoft.com/office/powerpoint/2010/main" val="1135042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88" y="650769"/>
            <a:ext cx="2732240" cy="2357150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b="1" dirty="0"/>
              <a:t>Some more ideas of who can help &amp; how..</a:t>
            </a: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756" y="179663"/>
            <a:ext cx="5420497" cy="63480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Marketplace</a:t>
            </a:r>
            <a:r>
              <a:rPr lang="en-US" dirty="0"/>
              <a:t>: place signs near formula and diapers reminding people to count young kids in Census</a:t>
            </a:r>
          </a:p>
          <a:p>
            <a:pPr>
              <a:lnSpc>
                <a:spcPct val="90000"/>
              </a:lnSpc>
            </a:pPr>
            <a:r>
              <a:rPr lang="en-US" b="1" dirty="0"/>
              <a:t>Faith-Based:</a:t>
            </a:r>
            <a:r>
              <a:rPr lang="en-US" dirty="0"/>
              <a:t> include information on the importance of Census in sermons or newsletters</a:t>
            </a:r>
          </a:p>
          <a:p>
            <a:pPr>
              <a:lnSpc>
                <a:spcPct val="90000"/>
              </a:lnSpc>
            </a:pPr>
            <a:r>
              <a:rPr lang="en-US" b="1" dirty="0"/>
              <a:t>Schools, libraries or child care: </a:t>
            </a:r>
            <a:r>
              <a:rPr lang="en-US" dirty="0"/>
              <a:t>serve as a Census kiosk with staff to help people fill out Census forms</a:t>
            </a:r>
          </a:p>
          <a:p>
            <a:pPr>
              <a:lnSpc>
                <a:spcPct val="90000"/>
              </a:lnSpc>
            </a:pPr>
            <a:r>
              <a:rPr lang="en-US" b="1" dirty="0"/>
              <a:t>Immigrant groups:</a:t>
            </a:r>
            <a:r>
              <a:rPr lang="en-US" dirty="0"/>
              <a:t> ensure that members who speak native languages apply for Census employment</a:t>
            </a:r>
          </a:p>
          <a:p>
            <a:pPr>
              <a:lnSpc>
                <a:spcPct val="90000"/>
              </a:lnSpc>
            </a:pPr>
            <a:r>
              <a:rPr lang="en-US" b="1" dirty="0"/>
              <a:t>Higher education:</a:t>
            </a:r>
            <a:r>
              <a:rPr lang="en-US" dirty="0"/>
              <a:t> train student volunteers as “Census Ambassadors” to present at local meetings</a:t>
            </a:r>
          </a:p>
          <a:p>
            <a:pPr>
              <a:lnSpc>
                <a:spcPct val="90000"/>
              </a:lnSpc>
            </a:pPr>
            <a:r>
              <a:rPr lang="en-US" b="1" dirty="0"/>
              <a:t>Local government: </a:t>
            </a:r>
            <a:r>
              <a:rPr lang="en-US" dirty="0"/>
              <a:t>ensure that WIC counselors, child care, senior &amp; all referral agencies communicate the importance of Census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8368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48" y="1214419"/>
            <a:ext cx="1840539" cy="178342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Timeline: what to do when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836150"/>
              </p:ext>
            </p:extLst>
          </p:nvPr>
        </p:nvGraphicFramePr>
        <p:xfrm>
          <a:off x="3203363" y="0"/>
          <a:ext cx="5697569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close up of a dinosaur&#10;&#10;Description automatically generated">
            <a:extLst>
              <a:ext uri="{FF2B5EF4-FFF2-40B4-BE49-F238E27FC236}">
                <a16:creationId xmlns:a16="http://schemas.microsoft.com/office/drawing/2014/main" id="{9D8DD03B-79D1-4706-8157-01455E7537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2322" r="10351" b="4"/>
          <a:stretch/>
        </p:blipFill>
        <p:spPr>
          <a:xfrm>
            <a:off x="484983" y="3860158"/>
            <a:ext cx="2158632" cy="257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79388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92" y="1093380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sz="3300" b="1" i="1"/>
              <a:t>Resources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4675" y="346919"/>
            <a:ext cx="5431451" cy="6164162"/>
          </a:xfrm>
        </p:spPr>
        <p:txBody>
          <a:bodyPr anchor="ctr">
            <a:normAutofit/>
          </a:bodyPr>
          <a:lstStyle/>
          <a:p>
            <a:r>
              <a:rPr lang="en-US" dirty="0"/>
              <a:t>CENSUS Outreach Materials: </a:t>
            </a:r>
            <a:r>
              <a:rPr lang="en-US" dirty="0">
                <a:hlinkClick r:id="rId2"/>
              </a:rPr>
              <a:t>https://2020census.gov/en/partners/outreach-materials.html</a:t>
            </a:r>
            <a:endParaRPr lang="en-US" dirty="0"/>
          </a:p>
          <a:p>
            <a:r>
              <a:rPr lang="en-US" dirty="0"/>
              <a:t>ACNJ Census Page: </a:t>
            </a:r>
            <a:r>
              <a:rPr lang="en-US" dirty="0">
                <a:hlinkClick r:id="rId3"/>
              </a:rPr>
              <a:t>https://acnj.org/census2020nj/</a:t>
            </a:r>
            <a:endParaRPr lang="en-US" dirty="0"/>
          </a:p>
          <a:p>
            <a:r>
              <a:rPr lang="en-US" dirty="0"/>
              <a:t>Partnership for America’s Children:  </a:t>
            </a:r>
            <a:r>
              <a:rPr lang="en-US" dirty="0">
                <a:hlinkClick r:id="rId4"/>
              </a:rPr>
              <a:t>https://countallkids.org/</a:t>
            </a:r>
            <a:endParaRPr lang="en-US" dirty="0"/>
          </a:p>
          <a:p>
            <a:r>
              <a:rPr lang="en-US" dirty="0"/>
              <a:t>Leadership Conference: </a:t>
            </a:r>
            <a:r>
              <a:rPr lang="en-US" dirty="0">
                <a:hlinkClick r:id="rId5"/>
              </a:rPr>
              <a:t>https://civilrights.org/census/</a:t>
            </a:r>
            <a:endParaRPr lang="en-US" dirty="0"/>
          </a:p>
          <a:p>
            <a:r>
              <a:rPr lang="en-US" dirty="0"/>
              <a:t>U.S. Census Bureau: </a:t>
            </a:r>
            <a:r>
              <a:rPr lang="en-US" dirty="0">
                <a:hlinkClick r:id="rId6"/>
              </a:rPr>
              <a:t>https://www.census.gov/partners.html</a:t>
            </a:r>
            <a:endParaRPr lang="en-US" dirty="0"/>
          </a:p>
          <a:p>
            <a:r>
              <a:rPr lang="en-US" dirty="0"/>
              <a:t>Maps of Hard-to-Count areas: </a:t>
            </a:r>
            <a:r>
              <a:rPr lang="en-US" sz="1600" dirty="0">
                <a:hlinkClick r:id="rId7"/>
              </a:rPr>
              <a:t>https://www.censushardtocountmaps2020.us/</a:t>
            </a:r>
            <a:endParaRPr lang="en-US" sz="1600" dirty="0"/>
          </a:p>
          <a:p>
            <a:r>
              <a:rPr lang="en-US" altLang="en-US" dirty="0"/>
              <a:t>Peter Chen: </a:t>
            </a:r>
            <a:r>
              <a:rPr lang="en-US" altLang="en-US" dirty="0" err="1">
                <a:hlinkClick r:id="rId8"/>
              </a:rPr>
              <a:t>PChen@ACNJ.Org</a:t>
            </a:r>
            <a:r>
              <a:rPr lang="en-US" altLang="en-US"/>
              <a:t> </a:t>
            </a:r>
            <a:endParaRPr lang="en-US" altLang="en-US" dirty="0"/>
          </a:p>
          <a:p>
            <a:r>
              <a:rPr lang="en-US" dirty="0"/>
              <a:t>Cuqui Rivera </a:t>
            </a:r>
            <a:r>
              <a:rPr lang="en-US" dirty="0">
                <a:hlinkClick r:id="rId9"/>
              </a:rPr>
              <a:t>Cuqui@LANFoundation.Org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41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51" y="942108"/>
            <a:ext cx="2937475" cy="496911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i="1" u="sng" dirty="0">
                <a:solidFill>
                  <a:schemeClr val="tx1"/>
                </a:solidFill>
              </a:rPr>
              <a:t>Overview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An accurate 2020 Census is essential for New Jersey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013" y="515007"/>
            <a:ext cx="5206525" cy="5942811"/>
          </a:xfrm>
        </p:spPr>
        <p:txBody>
          <a:bodyPr anchor="ctr">
            <a:normAutofit/>
          </a:bodyPr>
          <a:lstStyle/>
          <a:p>
            <a:pPr lvl="1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Funding: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$22B relies on the Census</a:t>
            </a:r>
          </a:p>
          <a:p>
            <a:pPr lvl="1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Data: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Programs rely on Census data for planning</a:t>
            </a:r>
          </a:p>
          <a:p>
            <a:pPr lvl="1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Representation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: Political districts determine by Census data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NJ has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high numbers of “hard-to-count” groups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, such as young children, renters, racial/ethnic minorities and immigrant households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Government, non-profits, business and community organizations can help NJ have an accurate 2020 Count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22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89E94F2-D37B-404F-807B-D7EA70D73603}"/>
              </a:ext>
            </a:extLst>
          </p:cNvPr>
          <p:cNvSpPr txBox="1"/>
          <p:nvPr/>
        </p:nvSpPr>
        <p:spPr>
          <a:xfrm>
            <a:off x="2039007" y="4529540"/>
            <a:ext cx="6589452" cy="1162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Freestyle Script" panose="030804020302050B0404" pitchFamily="66" charset="0"/>
                <a:ea typeface="+mj-ea"/>
                <a:cs typeface="+mj-cs"/>
              </a:rPr>
              <a:t>THANK YOU!!!!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F64488CE-6DC2-4F78-8A1C-B2ABBEBBF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80906" y="47933"/>
            <a:ext cx="7105653" cy="4242815"/>
          </a:xfrm>
          <a:prstGeom prst="rect">
            <a:avLst/>
          </a:prstGeom>
        </p:spPr>
      </p:pic>
      <p:sp>
        <p:nvSpPr>
          <p:cNvPr id="114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0023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 the Census?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Essential Constitutional requirement every 10 years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Counts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every living person in the United States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Run by the Federal Census Bureau</a:t>
            </a:r>
          </a:p>
        </p:txBody>
      </p:sp>
    </p:spTree>
    <p:extLst>
      <p:ext uri="{BB962C8B-B14F-4D97-AF65-F5344CB8AC3E}">
        <p14:creationId xmlns:p14="http://schemas.microsoft.com/office/powerpoint/2010/main" val="39924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45" y="-676292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Why does the Census matter?</a:t>
            </a: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131" y="173619"/>
            <a:ext cx="4664328" cy="6426721"/>
          </a:xfrm>
        </p:spPr>
        <p:txBody>
          <a:bodyPr anchor="ctr">
            <a:noAutofit/>
          </a:bodyPr>
          <a:lstStyle/>
          <a:p>
            <a:r>
              <a:rPr lang="en-US" sz="2000" b="1" dirty="0"/>
              <a:t>Funding</a:t>
            </a:r>
            <a:r>
              <a:rPr lang="en-US" sz="2000" dirty="0"/>
              <a:t>: $675 billion in federal funds depend on Census</a:t>
            </a:r>
          </a:p>
          <a:p>
            <a:r>
              <a:rPr lang="en-US" sz="2000" dirty="0"/>
              <a:t> ($22B in New Jersey!)</a:t>
            </a:r>
          </a:p>
          <a:p>
            <a:r>
              <a:rPr lang="en-US" sz="2000" b="1" dirty="0"/>
              <a:t>Planning Data</a:t>
            </a:r>
            <a:r>
              <a:rPr lang="en-US" sz="2000" dirty="0"/>
              <a:t>: Number of hospital beds or school classrooms; new business branches; roads/highways</a:t>
            </a:r>
          </a:p>
          <a:p>
            <a:r>
              <a:rPr lang="en-US" sz="2000" b="1" dirty="0"/>
              <a:t>Representation</a:t>
            </a:r>
            <a:r>
              <a:rPr lang="en-US" sz="2000" dirty="0"/>
              <a:t>: Census data determines district boundaries and how many representatives states get in Congress</a:t>
            </a:r>
          </a:p>
          <a:p>
            <a:r>
              <a:rPr lang="en-US" sz="2000" b="1" dirty="0"/>
              <a:t>Community</a:t>
            </a:r>
            <a:r>
              <a:rPr lang="en-US" sz="2000" dirty="0"/>
              <a:t>: Census tells us who our communities and neighbors are</a:t>
            </a:r>
          </a:p>
        </p:txBody>
      </p:sp>
    </p:spTree>
    <p:extLst>
      <p:ext uri="{BB962C8B-B14F-4D97-AF65-F5344CB8AC3E}">
        <p14:creationId xmlns:p14="http://schemas.microsoft.com/office/powerpoint/2010/main" val="750775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84" y="713814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How do people fill out the census?</a:t>
            </a: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5653" y="0"/>
            <a:ext cx="5395605" cy="6721813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Four ways….</a:t>
            </a:r>
          </a:p>
          <a:p>
            <a:endParaRPr lang="en-US" sz="2800" dirty="0"/>
          </a:p>
          <a:p>
            <a:pPr lvl="1"/>
            <a:r>
              <a:rPr lang="en-US" sz="2800" dirty="0"/>
              <a:t>Online                               (new preferred method)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Phone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Mail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In-Person (door-knocking)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24" name="Picture 23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7EAC700C-F28A-4842-9C80-4C1A2229B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0401" y="1037477"/>
            <a:ext cx="1845442" cy="661987"/>
          </a:xfrm>
          <a:prstGeom prst="rect">
            <a:avLst/>
          </a:prstGeom>
        </p:spPr>
      </p:pic>
      <p:pic>
        <p:nvPicPr>
          <p:cNvPr id="26" name="Picture 25" descr="A picture containing person, woman, clothing, black&#10;&#10;Description automatically generated">
            <a:extLst>
              <a:ext uri="{FF2B5EF4-FFF2-40B4-BE49-F238E27FC236}">
                <a16:creationId xmlns:a16="http://schemas.microsoft.com/office/drawing/2014/main" id="{EE9D05B1-766A-48BF-862D-F3C68A0E3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93604" y="2709027"/>
            <a:ext cx="1384445" cy="661988"/>
          </a:xfrm>
          <a:prstGeom prst="rect">
            <a:avLst/>
          </a:prstGeom>
        </p:spPr>
      </p:pic>
      <p:pic>
        <p:nvPicPr>
          <p:cNvPr id="28" name="Picture 27" descr="A glass door&#10;&#10;Description automatically generated">
            <a:extLst>
              <a:ext uri="{FF2B5EF4-FFF2-40B4-BE49-F238E27FC236}">
                <a16:creationId xmlns:a16="http://schemas.microsoft.com/office/drawing/2014/main" id="{E2EC4BD8-CFD8-4527-93EE-A4AF6C48A0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61563" y="5561052"/>
            <a:ext cx="2617676" cy="1039289"/>
          </a:xfrm>
          <a:prstGeom prst="rect">
            <a:avLst/>
          </a:prstGeom>
        </p:spPr>
      </p:pic>
      <p:pic>
        <p:nvPicPr>
          <p:cNvPr id="5" name="Picture 4" descr="A small brown and white dog&#10;&#10;Description automatically generated">
            <a:extLst>
              <a:ext uri="{FF2B5EF4-FFF2-40B4-BE49-F238E27FC236}">
                <a16:creationId xmlns:a16="http://schemas.microsoft.com/office/drawing/2014/main" id="{C6223C24-010C-4CCA-A553-D34790C83C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6439" y="3547082"/>
            <a:ext cx="1421108" cy="112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94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3464657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263141"/>
            <a:ext cx="2737709" cy="125989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Special challenges in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37" y="1786962"/>
            <a:ext cx="3101184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First Census to be primarily filled out </a:t>
            </a:r>
            <a:r>
              <a:rPr lang="en-US" sz="1700" b="1" dirty="0"/>
              <a:t>online</a:t>
            </a:r>
            <a:r>
              <a:rPr lang="en-US" sz="1700" dirty="0"/>
              <a:t> or </a:t>
            </a:r>
            <a:r>
              <a:rPr lang="en-US" sz="1700" b="1" dirty="0"/>
              <a:t>on the phone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b="1" dirty="0"/>
          </a:p>
          <a:p>
            <a:pPr>
              <a:lnSpc>
                <a:spcPct val="90000"/>
              </a:lnSpc>
            </a:pPr>
            <a:r>
              <a:rPr lang="en-US" sz="1700" b="1" dirty="0"/>
              <a:t>15%</a:t>
            </a:r>
            <a:r>
              <a:rPr lang="en-US" sz="1700" dirty="0"/>
              <a:t> of NJ residents have </a:t>
            </a:r>
            <a:r>
              <a:rPr lang="en-US" sz="1700" b="1" dirty="0"/>
              <a:t>no internet or land lines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 (No cell phones)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Distrust of government and polls/surveys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Less Census staff than 2010 for in-person follow-up and coordination</a:t>
            </a:r>
          </a:p>
        </p:txBody>
      </p:sp>
      <p:pic>
        <p:nvPicPr>
          <p:cNvPr id="6" name="Picture 5" descr="A picture containing person, cutting, woman, people&#10;&#10;Description automatically generated">
            <a:extLst>
              <a:ext uri="{FF2B5EF4-FFF2-40B4-BE49-F238E27FC236}">
                <a16:creationId xmlns:a16="http://schemas.microsoft.com/office/drawing/2014/main" id="{0A389E20-37B2-4791-9148-72C1B7197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266" r="8404" b="-1"/>
          <a:stretch/>
        </p:blipFill>
        <p:spPr>
          <a:xfrm>
            <a:off x="3464657" y="10"/>
            <a:ext cx="567934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61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574" y="411674"/>
            <a:ext cx="6625488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Census language support is critical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1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986" y="1786342"/>
            <a:ext cx="6098663" cy="4717453"/>
          </a:xfrm>
        </p:spPr>
        <p:txBody>
          <a:bodyPr>
            <a:normAutofit/>
          </a:bodyPr>
          <a:lstStyle/>
          <a:p>
            <a:r>
              <a:rPr lang="en-US" sz="2400" b="1" dirty="0"/>
              <a:t>31% of New Jersey residents speak a language other than English at home</a:t>
            </a:r>
          </a:p>
          <a:p>
            <a:r>
              <a:rPr lang="en-US" sz="2400" b="1" dirty="0"/>
              <a:t>Online and phone will be available in 12 languages</a:t>
            </a:r>
          </a:p>
          <a:p>
            <a:pPr lvl="1"/>
            <a:r>
              <a:rPr lang="en-US" sz="2400" b="1" dirty="0"/>
              <a:t>Spanish, Chinese (Mandarin &amp; Cantonese), Vietnamese, Korean, Russian, Arabic, Tagalog, French, Haitian Creole, Polish, Portuguese, Japanese</a:t>
            </a:r>
          </a:p>
          <a:p>
            <a:r>
              <a:rPr lang="en-US" sz="2400" b="1" dirty="0"/>
              <a:t>Hard-copy mail form only available in English and Spanish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825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DD5956-CEC5-4789-BECC-3B001D8C5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8580" y="228600"/>
            <a:ext cx="914398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3" y="624110"/>
            <a:ext cx="6683766" cy="1280890"/>
          </a:xfrm>
        </p:spPr>
        <p:txBody>
          <a:bodyPr>
            <a:normAutofit/>
          </a:bodyPr>
          <a:lstStyle/>
          <a:p>
            <a:r>
              <a:rPr lang="en-US" b="1" dirty="0"/>
              <a:t>What census asks for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180" y="1417326"/>
            <a:ext cx="7464343" cy="508646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Basic identification information</a:t>
            </a:r>
          </a:p>
          <a:p>
            <a:pPr lvl="1"/>
            <a:r>
              <a:rPr lang="en-US" sz="2400" dirty="0"/>
              <a:t>Who lives here (name, age, gender)</a:t>
            </a:r>
          </a:p>
          <a:p>
            <a:pPr lvl="1"/>
            <a:r>
              <a:rPr lang="en-US" sz="2400" dirty="0"/>
              <a:t>Housing tenure (owner, renter, etc.)</a:t>
            </a:r>
          </a:p>
          <a:p>
            <a:pPr lvl="1"/>
            <a:r>
              <a:rPr lang="en-US" sz="2400" dirty="0"/>
              <a:t>Racial/ethnic or national origin</a:t>
            </a:r>
          </a:p>
          <a:p>
            <a:pPr lvl="1"/>
            <a:r>
              <a:rPr lang="en-US" sz="2400" dirty="0"/>
              <a:t>Family relationships of residents</a:t>
            </a:r>
          </a:p>
          <a:p>
            <a:r>
              <a:rPr lang="en-US" sz="2400" dirty="0"/>
              <a:t>Data is confidential</a:t>
            </a:r>
          </a:p>
          <a:p>
            <a:r>
              <a:rPr lang="en-US" b="1" dirty="0"/>
              <a:t>Strong Confidentiality Laws Protect All Data the Census: 12-5-19 </a:t>
            </a:r>
            <a:endParaRPr lang="en-US" sz="2400" dirty="0"/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https://www.brennancenter.org/our-work/analysis-opinion/strong-confidentiality-laws-protect-all-data-census-bureau-collects?fbclid=IwAR2pxp0FUrwJRsT-sfkDRPDLNIwQ6OXuPBVX0cL2SOqWk2u4snZq9Iw8_zI</a:t>
            </a:r>
            <a:endParaRPr lang="en-US" sz="1400" dirty="0"/>
          </a:p>
          <a:p>
            <a:r>
              <a:rPr lang="en-US" sz="2400" dirty="0"/>
              <a:t>Census </a:t>
            </a:r>
            <a:r>
              <a:rPr lang="en-US" sz="2400" b="1" dirty="0"/>
              <a:t>will never ask for</a:t>
            </a:r>
            <a:r>
              <a:rPr lang="en-US" sz="2400" dirty="0"/>
              <a:t> Social Security numbers, </a:t>
            </a:r>
            <a:r>
              <a:rPr lang="en-US" sz="2400" b="1" dirty="0"/>
              <a:t>citizenship, </a:t>
            </a:r>
            <a:r>
              <a:rPr lang="en-US" sz="2400" dirty="0"/>
              <a:t>credit card info, tax ID numbers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186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3717" y="400877"/>
            <a:ext cx="8271641" cy="1078541"/>
          </a:xfrm>
        </p:spPr>
        <p:txBody>
          <a:bodyPr>
            <a:noAutofit/>
          </a:bodyPr>
          <a:lstStyle/>
          <a:p>
            <a:r>
              <a:rPr lang="en-US" sz="4800" b="1" dirty="0"/>
              <a:t>Hard-to-count populations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39773" y="1845352"/>
            <a:ext cx="6945086" cy="1468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If the Census is so important, why doesn’t everybody fill it out?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B708F-14A2-4E95-9935-1B1F3E488EA4}"/>
              </a:ext>
            </a:extLst>
          </p:cNvPr>
          <p:cNvSpPr txBox="1"/>
          <p:nvPr/>
        </p:nvSpPr>
        <p:spPr>
          <a:xfrm>
            <a:off x="3454091" y="4582913"/>
            <a:ext cx="252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Hmmm….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7798D-CC06-4733-BD52-BE4F48CF4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39266" y="4429972"/>
            <a:ext cx="1245593" cy="16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21D813661A0E42A95FAA488AAEC7CF" ma:contentTypeVersion="13" ma:contentTypeDescription="Create a new document." ma:contentTypeScope="" ma:versionID="3026a6898374760691b567c0c8ca7acc">
  <xsd:schema xmlns:xsd="http://www.w3.org/2001/XMLSchema" xmlns:xs="http://www.w3.org/2001/XMLSchema" xmlns:p="http://schemas.microsoft.com/office/2006/metadata/properties" xmlns:ns3="f8a38230-0940-4f64-83d8-59d7fb43c3de" xmlns:ns4="6a0bc26e-4d30-400e-a2f2-8644162d1a57" targetNamespace="http://schemas.microsoft.com/office/2006/metadata/properties" ma:root="true" ma:fieldsID="f136cd31c6935edf06bc8675d1a5894f" ns3:_="" ns4:_="">
    <xsd:import namespace="f8a38230-0940-4f64-83d8-59d7fb43c3de"/>
    <xsd:import namespace="6a0bc26e-4d30-400e-a2f2-8644162d1a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38230-0940-4f64-83d8-59d7fb43c3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bc26e-4d30-400e-a2f2-8644162d1a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0042CF-D432-4EA1-A94F-650DB3F3F1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BF3DB5-64CE-4CBF-A505-61BFF4884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a38230-0940-4f64-83d8-59d7fb43c3de"/>
    <ds:schemaRef ds:uri="6a0bc26e-4d30-400e-a2f2-8644162d1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F45F8E-3654-44D9-82C8-A13842FE33F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6554</TotalTime>
  <Words>1161</Words>
  <Application>Microsoft Office PowerPoint</Application>
  <PresentationFormat>On-screen Show (4:3)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FreesiaUPC</vt:lpstr>
      <vt:lpstr>Freestyle Script</vt:lpstr>
      <vt:lpstr>Wingdings 3</vt:lpstr>
      <vt:lpstr>Wisp</vt:lpstr>
      <vt:lpstr>New Jersey Counts  2020</vt:lpstr>
      <vt:lpstr>Overview  An accurate 2020 Census is essential for New Jersey </vt:lpstr>
      <vt:lpstr>What is the Census?</vt:lpstr>
      <vt:lpstr>Why does the Census matter?</vt:lpstr>
      <vt:lpstr>How do people fill out the census?</vt:lpstr>
      <vt:lpstr>Special challenges in 2020</vt:lpstr>
      <vt:lpstr>Census language support is critical</vt:lpstr>
      <vt:lpstr>What census asks for</vt:lpstr>
      <vt:lpstr>Hard-to-count populations</vt:lpstr>
      <vt:lpstr>Many reasons for undercount</vt:lpstr>
      <vt:lpstr>How can people be missed by census?</vt:lpstr>
      <vt:lpstr>Why is it a problem for NJ?</vt:lpstr>
      <vt:lpstr>Where are NJ’s hard-to-count populations?</vt:lpstr>
      <vt:lpstr>2. Integrate census promotion into your work</vt:lpstr>
      <vt:lpstr>1. Participate in local complete count efforts</vt:lpstr>
      <vt:lpstr> Communicate importance of census </vt:lpstr>
      <vt:lpstr>Some more ideas of who can help &amp; how..</vt:lpstr>
      <vt:lpstr>Timeline: what to do when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Counts 2020</dc:title>
  <dc:creator>Cuqui Rivera</dc:creator>
  <cp:lastModifiedBy>Anna Rivera</cp:lastModifiedBy>
  <cp:revision>6</cp:revision>
  <dcterms:created xsi:type="dcterms:W3CDTF">2019-11-16T01:22:29Z</dcterms:created>
  <dcterms:modified xsi:type="dcterms:W3CDTF">2019-12-16T15:24:13Z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0x010100CD21D813661A0E42A95FAA488AAEC7CF</vt:lpwstr>
  </property>
</Properties>
</file>