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4"/>
  </p:sldMasterIdLst>
  <p:notesMasterIdLst>
    <p:notesMasterId r:id="rId25"/>
  </p:notesMasterIdLst>
  <p:sldIdLst>
    <p:sldId id="256" r:id="rId5"/>
    <p:sldId id="261" r:id="rId6"/>
    <p:sldId id="257" r:id="rId7"/>
    <p:sldId id="262" r:id="rId8"/>
    <p:sldId id="260" r:id="rId9"/>
    <p:sldId id="274" r:id="rId10"/>
    <p:sldId id="265" r:id="rId11"/>
    <p:sldId id="270" r:id="rId12"/>
    <p:sldId id="263" r:id="rId13"/>
    <p:sldId id="267" r:id="rId14"/>
    <p:sldId id="264" r:id="rId15"/>
    <p:sldId id="266" r:id="rId16"/>
    <p:sldId id="268" r:id="rId17"/>
    <p:sldId id="275" r:id="rId18"/>
    <p:sldId id="271" r:id="rId19"/>
    <p:sldId id="276" r:id="rId20"/>
    <p:sldId id="278" r:id="rId21"/>
    <p:sldId id="277" r:id="rId22"/>
    <p:sldId id="279" r:id="rId23"/>
    <p:sldId id="284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083" autoAdjust="0"/>
  </p:normalViewPr>
  <p:slideViewPr>
    <p:cSldViewPr snapToGrid="0">
      <p:cViewPr varScale="1">
        <p:scale>
          <a:sx n="73" d="100"/>
          <a:sy n="73" d="100"/>
        </p:scale>
        <p:origin x="11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Rivera" userId="726aa966-e315-4b67-ac9d-797eccf46d66" providerId="ADAL" clId="{13F37BE6-DC72-4347-8746-CDE9101BE948}"/>
    <pc:docChg chg="custSel modSld">
      <pc:chgData name="Anna Rivera" userId="726aa966-e315-4b67-ac9d-797eccf46d66" providerId="ADAL" clId="{13F37BE6-DC72-4347-8746-CDE9101BE948}" dt="2019-12-08T16:50:14.652" v="51" actId="20577"/>
      <pc:docMkLst>
        <pc:docMk/>
      </pc:docMkLst>
      <pc:sldChg chg="modSp">
        <pc:chgData name="Anna Rivera" userId="726aa966-e315-4b67-ac9d-797eccf46d66" providerId="ADAL" clId="{13F37BE6-DC72-4347-8746-CDE9101BE948}" dt="2019-12-08T16:49:20.999" v="46" actId="20577"/>
        <pc:sldMkLst>
          <pc:docMk/>
          <pc:sldMk cId="1555255263" sldId="266"/>
        </pc:sldMkLst>
        <pc:spChg chg="mod">
          <ac:chgData name="Anna Rivera" userId="726aa966-e315-4b67-ac9d-797eccf46d66" providerId="ADAL" clId="{13F37BE6-DC72-4347-8746-CDE9101BE948}" dt="2019-12-08T16:49:20.999" v="46" actId="20577"/>
          <ac:spMkLst>
            <pc:docMk/>
            <pc:sldMk cId="1555255263" sldId="266"/>
            <ac:spMk id="3" creationId="{00000000-0000-0000-0000-000000000000}"/>
          </ac:spMkLst>
        </pc:spChg>
      </pc:sldChg>
      <pc:sldChg chg="modSp">
        <pc:chgData name="Anna Rivera" userId="726aa966-e315-4b67-ac9d-797eccf46d66" providerId="ADAL" clId="{13F37BE6-DC72-4347-8746-CDE9101BE948}" dt="2019-12-08T16:50:14.652" v="51" actId="20577"/>
        <pc:sldMkLst>
          <pc:docMk/>
          <pc:sldMk cId="829112808" sldId="269"/>
        </pc:sldMkLst>
        <pc:spChg chg="mod">
          <ac:chgData name="Anna Rivera" userId="726aa966-e315-4b67-ac9d-797eccf46d66" providerId="ADAL" clId="{13F37BE6-DC72-4347-8746-CDE9101BE948}" dt="2019-12-08T16:50:14.652" v="51" actId="20577"/>
          <ac:spMkLst>
            <pc:docMk/>
            <pc:sldMk cId="829112808" sldId="269"/>
            <ac:spMk id="5" creationId="{00000000-0000-0000-0000-000000000000}"/>
          </ac:spMkLst>
        </pc:spChg>
      </pc:sldChg>
      <pc:sldChg chg="modSp">
        <pc:chgData name="Anna Rivera" userId="726aa966-e315-4b67-ac9d-797eccf46d66" providerId="ADAL" clId="{13F37BE6-DC72-4347-8746-CDE9101BE948}" dt="2019-12-08T16:47:45.361" v="39" actId="27636"/>
        <pc:sldMkLst>
          <pc:docMk/>
          <pc:sldMk cId="3153061487" sldId="270"/>
        </pc:sldMkLst>
        <pc:spChg chg="mod">
          <ac:chgData name="Anna Rivera" userId="726aa966-e315-4b67-ac9d-797eccf46d66" providerId="ADAL" clId="{13F37BE6-DC72-4347-8746-CDE9101BE948}" dt="2019-12-08T16:47:45.361" v="39" actId="27636"/>
          <ac:spMkLst>
            <pc:docMk/>
            <pc:sldMk cId="3153061487" sldId="270"/>
            <ac:spMk id="3" creationId="{00000000-0000-0000-0000-000000000000}"/>
          </ac:spMkLst>
        </pc:spChg>
      </pc:sldChg>
      <pc:sldChg chg="modSp">
        <pc:chgData name="Anna Rivera" userId="726aa966-e315-4b67-ac9d-797eccf46d66" providerId="ADAL" clId="{13F37BE6-DC72-4347-8746-CDE9101BE948}" dt="2019-12-08T16:38:13.939" v="0"/>
        <pc:sldMkLst>
          <pc:docMk/>
          <pc:sldMk cId="3475479388" sldId="277"/>
        </pc:sldMkLst>
        <pc:graphicFrameChg chg="mod">
          <ac:chgData name="Anna Rivera" userId="726aa966-e315-4b67-ac9d-797eccf46d66" providerId="ADAL" clId="{13F37BE6-DC72-4347-8746-CDE9101BE948}" dt="2019-12-08T16:38:13.939" v="0"/>
          <ac:graphicFrameMkLst>
            <pc:docMk/>
            <pc:sldMk cId="3475479388" sldId="277"/>
            <ac:graphicFrameMk id="4" creationId="{00000000-0000-0000-0000-000000000000}"/>
          </ac:graphicFrameMkLst>
        </pc:graphicFrameChg>
      </pc:sldChg>
    </pc:docChg>
  </pc:docChgLst>
  <pc:docChgLst>
    <pc:chgData name=" " userId="726aa966-e315-4b67-ac9d-797eccf46d66" providerId="ADAL" clId="{9359FE96-D8BE-47C2-B4A9-46C648149532}"/>
    <pc:docChg chg="undo custSel modSld">
      <pc:chgData name=" " userId="726aa966-e315-4b67-ac9d-797eccf46d66" providerId="ADAL" clId="{9359FE96-D8BE-47C2-B4A9-46C648149532}" dt="2019-11-17T13:50:14.859" v="62" actId="113"/>
      <pc:docMkLst>
        <pc:docMk/>
      </pc:docMkLst>
      <pc:sldChg chg="modSp">
        <pc:chgData name=" " userId="726aa966-e315-4b67-ac9d-797eccf46d66" providerId="ADAL" clId="{9359FE96-D8BE-47C2-B4A9-46C648149532}" dt="2019-11-17T13:40:15.745" v="0" actId="122"/>
        <pc:sldMkLst>
          <pc:docMk/>
          <pc:sldMk cId="3314849770" sldId="256"/>
        </pc:sldMkLst>
        <pc:spChg chg="mod">
          <ac:chgData name=" " userId="726aa966-e315-4b67-ac9d-797eccf46d66" providerId="ADAL" clId="{9359FE96-D8BE-47C2-B4A9-46C648149532}" dt="2019-11-17T13:40:15.745" v="0" actId="122"/>
          <ac:spMkLst>
            <pc:docMk/>
            <pc:sldMk cId="3314849770" sldId="256"/>
            <ac:spMk id="3" creationId="{00000000-0000-0000-0000-000000000000}"/>
          </ac:spMkLst>
        </pc:spChg>
      </pc:sldChg>
      <pc:sldChg chg="modSp modAnim">
        <pc:chgData name=" " userId="726aa966-e315-4b67-ac9d-797eccf46d66" providerId="ADAL" clId="{9359FE96-D8BE-47C2-B4A9-46C648149532}" dt="2019-11-17T13:47:52.657" v="53"/>
        <pc:sldMkLst>
          <pc:docMk/>
          <pc:sldMk cId="3992456400" sldId="257"/>
        </pc:sldMkLst>
        <pc:spChg chg="mod">
          <ac:chgData name=" " userId="726aa966-e315-4b67-ac9d-797eccf46d66" providerId="ADAL" clId="{9359FE96-D8BE-47C2-B4A9-46C648149532}" dt="2019-11-17T13:47:40.006" v="52" actId="113"/>
          <ac:spMkLst>
            <pc:docMk/>
            <pc:sldMk cId="3992456400" sldId="257"/>
            <ac:spMk id="2" creationId="{00000000-0000-0000-0000-000000000000}"/>
          </ac:spMkLst>
        </pc:spChg>
        <pc:spChg chg="mod">
          <ac:chgData name=" " userId="726aa966-e315-4b67-ac9d-797eccf46d66" providerId="ADAL" clId="{9359FE96-D8BE-47C2-B4A9-46C648149532}" dt="2019-11-17T13:47:52.657" v="53"/>
          <ac:spMkLst>
            <pc:docMk/>
            <pc:sldMk cId="3992456400" sldId="257"/>
            <ac:spMk id="3" creationId="{00000000-0000-0000-0000-000000000000}"/>
          </ac:spMkLst>
        </pc:spChg>
      </pc:sldChg>
      <pc:sldChg chg="addSp delSp modSp modAnim">
        <pc:chgData name=" " userId="726aa966-e315-4b67-ac9d-797eccf46d66" providerId="ADAL" clId="{9359FE96-D8BE-47C2-B4A9-46C648149532}" dt="2019-11-17T13:46:05.653" v="42" actId="113"/>
        <pc:sldMkLst>
          <pc:docMk/>
          <pc:sldMk cId="3762378162" sldId="258"/>
        </pc:sldMkLst>
        <pc:spChg chg="del">
          <ac:chgData name=" " userId="726aa966-e315-4b67-ac9d-797eccf46d66" providerId="ADAL" clId="{9359FE96-D8BE-47C2-B4A9-46C648149532}" dt="2019-11-17T13:44:51.396" v="31"/>
          <ac:spMkLst>
            <pc:docMk/>
            <pc:sldMk cId="3762378162" sldId="258"/>
            <ac:spMk id="2" creationId="{00000000-0000-0000-0000-000000000000}"/>
          </ac:spMkLst>
        </pc:spChg>
        <pc:spChg chg="mod">
          <ac:chgData name=" " userId="726aa966-e315-4b67-ac9d-797eccf46d66" providerId="ADAL" clId="{9359FE96-D8BE-47C2-B4A9-46C648149532}" dt="2019-11-17T13:46:05.653" v="42" actId="113"/>
          <ac:spMkLst>
            <pc:docMk/>
            <pc:sldMk cId="3762378162" sldId="258"/>
            <ac:spMk id="3" creationId="{00000000-0000-0000-0000-000000000000}"/>
          </ac:spMkLst>
        </pc:spChg>
        <pc:spChg chg="add del mod">
          <ac:chgData name=" " userId="726aa966-e315-4b67-ac9d-797eccf46d66" providerId="ADAL" clId="{9359FE96-D8BE-47C2-B4A9-46C648149532}" dt="2019-11-17T13:45:04.587" v="35"/>
          <ac:spMkLst>
            <pc:docMk/>
            <pc:sldMk cId="3762378162" sldId="258"/>
            <ac:spMk id="4" creationId="{3759154C-F95B-4A0D-BF40-5E6BB292AB9A}"/>
          </ac:spMkLst>
        </pc:spChg>
        <pc:spChg chg="add mod">
          <ac:chgData name=" " userId="726aa966-e315-4b67-ac9d-797eccf46d66" providerId="ADAL" clId="{9359FE96-D8BE-47C2-B4A9-46C648149532}" dt="2019-11-17T13:45:31.024" v="40" actId="113"/>
          <ac:spMkLst>
            <pc:docMk/>
            <pc:sldMk cId="3762378162" sldId="258"/>
            <ac:spMk id="20" creationId="{0A412F24-2D9C-4AC9-B046-E6CB0B76378C}"/>
          </ac:spMkLst>
        </pc:spChg>
      </pc:sldChg>
      <pc:sldChg chg="modSp">
        <pc:chgData name=" " userId="726aa966-e315-4b67-ac9d-797eccf46d66" providerId="ADAL" clId="{9359FE96-D8BE-47C2-B4A9-46C648149532}" dt="2019-11-17T13:46:47.530" v="50"/>
        <pc:sldMkLst>
          <pc:docMk/>
          <pc:sldMk cId="3131393580" sldId="259"/>
        </pc:sldMkLst>
        <pc:spChg chg="mod">
          <ac:chgData name=" " userId="726aa966-e315-4b67-ac9d-797eccf46d66" providerId="ADAL" clId="{9359FE96-D8BE-47C2-B4A9-46C648149532}" dt="2019-11-17T13:46:36.440" v="49" actId="20577"/>
          <ac:spMkLst>
            <pc:docMk/>
            <pc:sldMk cId="3131393580" sldId="259"/>
            <ac:spMk id="2" creationId="{00000000-0000-0000-0000-000000000000}"/>
          </ac:spMkLst>
        </pc:spChg>
        <pc:spChg chg="mod">
          <ac:chgData name=" " userId="726aa966-e315-4b67-ac9d-797eccf46d66" providerId="ADAL" clId="{9359FE96-D8BE-47C2-B4A9-46C648149532}" dt="2019-11-17T13:46:47.530" v="50"/>
          <ac:spMkLst>
            <pc:docMk/>
            <pc:sldMk cId="3131393580" sldId="259"/>
            <ac:spMk id="3" creationId="{00000000-0000-0000-0000-000000000000}"/>
          </ac:spMkLst>
        </pc:spChg>
      </pc:sldChg>
      <pc:sldChg chg="modSp modAnim">
        <pc:chgData name=" " userId="726aa966-e315-4b67-ac9d-797eccf46d66" providerId="ADAL" clId="{9359FE96-D8BE-47C2-B4A9-46C648149532}" dt="2019-11-17T13:50:14.859" v="62" actId="113"/>
        <pc:sldMkLst>
          <pc:docMk/>
          <pc:sldMk cId="1549494802" sldId="260"/>
        </pc:sldMkLst>
        <pc:spChg chg="mod">
          <ac:chgData name=" " userId="726aa966-e315-4b67-ac9d-797eccf46d66" providerId="ADAL" clId="{9359FE96-D8BE-47C2-B4A9-46C648149532}" dt="2019-11-17T13:49:31.705" v="57" actId="113"/>
          <ac:spMkLst>
            <pc:docMk/>
            <pc:sldMk cId="1549494802" sldId="260"/>
            <ac:spMk id="2" creationId="{00000000-0000-0000-0000-000000000000}"/>
          </ac:spMkLst>
        </pc:spChg>
        <pc:spChg chg="mod">
          <ac:chgData name=" " userId="726aa966-e315-4b67-ac9d-797eccf46d66" providerId="ADAL" clId="{9359FE96-D8BE-47C2-B4A9-46C648149532}" dt="2019-11-17T13:50:14.859" v="62" actId="113"/>
          <ac:spMkLst>
            <pc:docMk/>
            <pc:sldMk cId="1549494802" sldId="260"/>
            <ac:spMk id="3" creationId="{00000000-0000-0000-0000-000000000000}"/>
          </ac:spMkLst>
        </pc:spChg>
      </pc:sldChg>
      <pc:sldChg chg="addSp delSp modSp modAnim">
        <pc:chgData name=" " userId="726aa966-e315-4b67-ac9d-797eccf46d66" providerId="ADAL" clId="{9359FE96-D8BE-47C2-B4A9-46C648149532}" dt="2019-11-17T13:44:14.636" v="29" actId="27636"/>
        <pc:sldMkLst>
          <pc:docMk/>
          <pc:sldMk cId="1739322207" sldId="261"/>
        </pc:sldMkLst>
        <pc:spChg chg="del mod">
          <ac:chgData name=" " userId="726aa966-e315-4b67-ac9d-797eccf46d66" providerId="ADAL" clId="{9359FE96-D8BE-47C2-B4A9-46C648149532}" dt="2019-11-17T13:41:43.827" v="3"/>
          <ac:spMkLst>
            <pc:docMk/>
            <pc:sldMk cId="1739322207" sldId="261"/>
            <ac:spMk id="2" creationId="{00000000-0000-0000-0000-000000000000}"/>
          </ac:spMkLst>
        </pc:spChg>
        <pc:spChg chg="del">
          <ac:chgData name=" " userId="726aa966-e315-4b67-ac9d-797eccf46d66" providerId="ADAL" clId="{9359FE96-D8BE-47C2-B4A9-46C648149532}" dt="2019-11-17T13:43:09.730" v="9"/>
          <ac:spMkLst>
            <pc:docMk/>
            <pc:sldMk cId="1739322207" sldId="261"/>
            <ac:spMk id="3" creationId="{00000000-0000-0000-0000-000000000000}"/>
          </ac:spMkLst>
        </pc:spChg>
        <pc:spChg chg="add del mod">
          <ac:chgData name=" " userId="726aa966-e315-4b67-ac9d-797eccf46d66" providerId="ADAL" clId="{9359FE96-D8BE-47C2-B4A9-46C648149532}" dt="2019-11-17T13:41:56.078" v="4"/>
          <ac:spMkLst>
            <pc:docMk/>
            <pc:sldMk cId="1739322207" sldId="261"/>
            <ac:spMk id="4" creationId="{5D704C84-D4F9-428E-AB1F-07237A1E6452}"/>
          </ac:spMkLst>
        </pc:spChg>
        <pc:spChg chg="add del mod">
          <ac:chgData name=" " userId="726aa966-e315-4b67-ac9d-797eccf46d66" providerId="ADAL" clId="{9359FE96-D8BE-47C2-B4A9-46C648149532}" dt="2019-11-17T13:44:14.636" v="29" actId="27636"/>
          <ac:spMkLst>
            <pc:docMk/>
            <pc:sldMk cId="1739322207" sldId="261"/>
            <ac:spMk id="5" creationId="{543A55F3-79C7-4282-92AD-B251AB9A0E7A}"/>
          </ac:spMkLst>
        </pc:spChg>
        <pc:spChg chg="add mod">
          <ac:chgData name=" " userId="726aa966-e315-4b67-ac9d-797eccf46d66" providerId="ADAL" clId="{9359FE96-D8BE-47C2-B4A9-46C648149532}" dt="2019-11-17T13:42:33.309" v="8" actId="122"/>
          <ac:spMkLst>
            <pc:docMk/>
            <pc:sldMk cId="1739322207" sldId="261"/>
            <ac:spMk id="21" creationId="{BBE1D738-8B8F-4647-A4D8-AB4CB3425B57}"/>
          </ac:spMkLst>
        </pc:spChg>
        <pc:spChg chg="add del mod">
          <ac:chgData name=" " userId="726aa966-e315-4b67-ac9d-797eccf46d66" providerId="ADAL" clId="{9359FE96-D8BE-47C2-B4A9-46C648149532}" dt="2019-11-17T13:43:18.633" v="13"/>
          <ac:spMkLst>
            <pc:docMk/>
            <pc:sldMk cId="1739322207" sldId="261"/>
            <ac:spMk id="23" creationId="{BC10363D-E1A9-4906-B9FD-F53AE8FF0D44}"/>
          </ac:spMkLst>
        </pc:spChg>
        <pc:spChg chg="add del mod">
          <ac:chgData name=" " userId="726aa966-e315-4b67-ac9d-797eccf46d66" providerId="ADAL" clId="{9359FE96-D8BE-47C2-B4A9-46C648149532}" dt="2019-11-17T13:43:34.208" v="17"/>
          <ac:spMkLst>
            <pc:docMk/>
            <pc:sldMk cId="1739322207" sldId="261"/>
            <ac:spMk id="24" creationId="{25A03333-8723-4FF1-BDEF-88E7B7BC4A6A}"/>
          </ac:spMkLst>
        </pc:spChg>
        <pc:spChg chg="add del mod">
          <ac:chgData name=" " userId="726aa966-e315-4b67-ac9d-797eccf46d66" providerId="ADAL" clId="{9359FE96-D8BE-47C2-B4A9-46C648149532}" dt="2019-11-17T13:43:50.585" v="21"/>
          <ac:spMkLst>
            <pc:docMk/>
            <pc:sldMk cId="1739322207" sldId="261"/>
            <ac:spMk id="25" creationId="{828BEA5A-09EF-486E-BA7B-1DD5727863E0}"/>
          </ac:spMkLst>
        </pc:spChg>
      </pc:sldChg>
      <pc:sldChg chg="modSp modAnim">
        <pc:chgData name=" " userId="726aa966-e315-4b67-ac9d-797eccf46d66" providerId="ADAL" clId="{9359FE96-D8BE-47C2-B4A9-46C648149532}" dt="2019-11-17T13:48:45.952" v="55"/>
        <pc:sldMkLst>
          <pc:docMk/>
          <pc:sldMk cId="750775380" sldId="262"/>
        </pc:sldMkLst>
        <pc:spChg chg="mod">
          <ac:chgData name=" " userId="726aa966-e315-4b67-ac9d-797eccf46d66" providerId="ADAL" clId="{9359FE96-D8BE-47C2-B4A9-46C648149532}" dt="2019-11-17T13:48:26.328" v="54"/>
          <ac:spMkLst>
            <pc:docMk/>
            <pc:sldMk cId="750775380" sldId="262"/>
            <ac:spMk id="2" creationId="{00000000-0000-0000-0000-000000000000}"/>
          </ac:spMkLst>
        </pc:spChg>
        <pc:spChg chg="mod">
          <ac:chgData name=" " userId="726aa966-e315-4b67-ac9d-797eccf46d66" providerId="ADAL" clId="{9359FE96-D8BE-47C2-B4A9-46C648149532}" dt="2019-11-17T13:48:45.952" v="55"/>
          <ac:spMkLst>
            <pc:docMk/>
            <pc:sldMk cId="750775380" sldId="262"/>
            <ac:spMk id="3" creationId="{00000000-0000-0000-0000-000000000000}"/>
          </ac:spMkLst>
        </pc:spChg>
      </pc:sldChg>
    </pc:docChg>
  </pc:docChgLst>
  <pc:docChgLst>
    <pc:chgData name="ARivera@prab.org" userId="726aa966-e315-4b67-ac9d-797eccf46d66" providerId="ADAL" clId="{0193DDA5-4A0D-4135-81B6-81D546572581}"/>
    <pc:docChg chg="undo custSel addSld delSld modSld sldOrd">
      <pc:chgData name="ARivera@prab.org" userId="726aa966-e315-4b67-ac9d-797eccf46d66" providerId="ADAL" clId="{0193DDA5-4A0D-4135-81B6-81D546572581}" dt="2019-12-16T15:25:08.228" v="1223" actId="14100"/>
      <pc:docMkLst>
        <pc:docMk/>
      </pc:docMkLst>
      <pc:sldChg chg="modSp">
        <pc:chgData name="ARivera@prab.org" userId="726aa966-e315-4b67-ac9d-797eccf46d66" providerId="ADAL" clId="{0193DDA5-4A0D-4135-81B6-81D546572581}" dt="2019-12-10T20:02:29.419" v="1077" actId="1076"/>
        <pc:sldMkLst>
          <pc:docMk/>
          <pc:sldMk cId="3314849770" sldId="256"/>
        </pc:sldMkLst>
        <pc:spChg chg="mod">
          <ac:chgData name="ARivera@prab.org" userId="726aa966-e315-4b67-ac9d-797eccf46d66" providerId="ADAL" clId="{0193DDA5-4A0D-4135-81B6-81D546572581}" dt="2019-12-10T20:02:29.419" v="1077" actId="1076"/>
          <ac:spMkLst>
            <pc:docMk/>
            <pc:sldMk cId="3314849770" sldId="256"/>
            <ac:spMk id="2" creationId="{00000000-0000-0000-0000-000000000000}"/>
          </ac:spMkLst>
        </pc:spChg>
        <pc:spChg chg="mod">
          <ac:chgData name="ARivera@prab.org" userId="726aa966-e315-4b67-ac9d-797eccf46d66" providerId="ADAL" clId="{0193DDA5-4A0D-4135-81B6-81D546572581}" dt="2019-12-10T18:19:26.872" v="37" actId="27636"/>
          <ac:spMkLst>
            <pc:docMk/>
            <pc:sldMk cId="3314849770" sldId="256"/>
            <ac:spMk id="3" creationId="{00000000-0000-0000-0000-000000000000}"/>
          </ac:spMkLst>
        </pc:spChg>
      </pc:sldChg>
      <pc:sldChg chg="modSp modTransition modAnim">
        <pc:chgData name="ARivera@prab.org" userId="726aa966-e315-4b67-ac9d-797eccf46d66" providerId="ADAL" clId="{0193DDA5-4A0D-4135-81B6-81D546572581}" dt="2019-12-10T19:48:13.953" v="1008"/>
        <pc:sldMkLst>
          <pc:docMk/>
          <pc:sldMk cId="3992456400" sldId="257"/>
        </pc:sldMkLst>
        <pc:spChg chg="mod">
          <ac:chgData name="ARivera@prab.org" userId="726aa966-e315-4b67-ac9d-797eccf46d66" providerId="ADAL" clId="{0193DDA5-4A0D-4135-81B6-81D546572581}" dt="2019-12-10T18:25:53.237" v="42" actId="5793"/>
          <ac:spMkLst>
            <pc:docMk/>
            <pc:sldMk cId="3992456400" sldId="257"/>
            <ac:spMk id="3" creationId="{00000000-0000-0000-0000-000000000000}"/>
          </ac:spMkLst>
        </pc:spChg>
      </pc:sldChg>
      <pc:sldChg chg="del">
        <pc:chgData name="ARivera@prab.org" userId="726aa966-e315-4b67-ac9d-797eccf46d66" providerId="ADAL" clId="{0193DDA5-4A0D-4135-81B6-81D546572581}" dt="2019-12-10T18:25:39.228" v="38" actId="2696"/>
        <pc:sldMkLst>
          <pc:docMk/>
          <pc:sldMk cId="3762378162" sldId="258"/>
        </pc:sldMkLst>
      </pc:sldChg>
      <pc:sldChg chg="del">
        <pc:chgData name="ARivera@prab.org" userId="726aa966-e315-4b67-ac9d-797eccf46d66" providerId="ADAL" clId="{0193DDA5-4A0D-4135-81B6-81D546572581}" dt="2019-12-10T19:41:11.965" v="1002" actId="2696"/>
        <pc:sldMkLst>
          <pc:docMk/>
          <pc:sldMk cId="3131393580" sldId="259"/>
        </pc:sldMkLst>
      </pc:sldChg>
      <pc:sldChg chg="addSp modSp modTransition modAnim">
        <pc:chgData name="ARivera@prab.org" userId="726aa966-e315-4b67-ac9d-797eccf46d66" providerId="ADAL" clId="{0193DDA5-4A0D-4135-81B6-81D546572581}" dt="2019-12-10T19:49:03.236" v="1012"/>
        <pc:sldMkLst>
          <pc:docMk/>
          <pc:sldMk cId="1549494802" sldId="260"/>
        </pc:sldMkLst>
        <pc:spChg chg="mod">
          <ac:chgData name="ARivera@prab.org" userId="726aa966-e315-4b67-ac9d-797eccf46d66" providerId="ADAL" clId="{0193DDA5-4A0D-4135-81B6-81D546572581}" dt="2019-12-10T18:34:25.801" v="156" actId="27636"/>
          <ac:spMkLst>
            <pc:docMk/>
            <pc:sldMk cId="1549494802" sldId="260"/>
            <ac:spMk id="3" creationId="{00000000-0000-0000-0000-000000000000}"/>
          </ac:spMkLst>
        </pc:spChg>
        <pc:picChg chg="add mod">
          <ac:chgData name="ARivera@prab.org" userId="726aa966-e315-4b67-ac9d-797eccf46d66" providerId="ADAL" clId="{0193DDA5-4A0D-4135-81B6-81D546572581}" dt="2019-12-10T18:35:11.936" v="159" actId="1076"/>
          <ac:picMkLst>
            <pc:docMk/>
            <pc:sldMk cId="1549494802" sldId="260"/>
            <ac:picMk id="24" creationId="{2CFCBBAC-33CA-4DF6-A03C-3601CF292101}"/>
          </ac:picMkLst>
        </pc:picChg>
        <pc:picChg chg="add mod">
          <ac:chgData name="ARivera@prab.org" userId="726aa966-e315-4b67-ac9d-797eccf46d66" providerId="ADAL" clId="{0193DDA5-4A0D-4135-81B6-81D546572581}" dt="2019-12-10T18:34:02.345" v="144" actId="14100"/>
          <ac:picMkLst>
            <pc:docMk/>
            <pc:sldMk cId="1549494802" sldId="260"/>
            <ac:picMk id="26" creationId="{B7674F0B-E876-46D7-A166-D7DA0C2C770C}"/>
          </ac:picMkLst>
        </pc:picChg>
        <pc:picChg chg="add mod">
          <ac:chgData name="ARivera@prab.org" userId="726aa966-e315-4b67-ac9d-797eccf46d66" providerId="ADAL" clId="{0193DDA5-4A0D-4135-81B6-81D546572581}" dt="2019-12-10T18:33:58.702" v="143" actId="14100"/>
          <ac:picMkLst>
            <pc:docMk/>
            <pc:sldMk cId="1549494802" sldId="260"/>
            <ac:picMk id="28" creationId="{3D556ED4-23A4-44D9-A07F-17F075F130E7}"/>
          </ac:picMkLst>
        </pc:picChg>
        <pc:picChg chg="add mod">
          <ac:chgData name="ARivera@prab.org" userId="726aa966-e315-4b67-ac9d-797eccf46d66" providerId="ADAL" clId="{0193DDA5-4A0D-4135-81B6-81D546572581}" dt="2019-12-10T18:35:05.607" v="158" actId="1076"/>
          <ac:picMkLst>
            <pc:docMk/>
            <pc:sldMk cId="1549494802" sldId="260"/>
            <ac:picMk id="29" creationId="{EEC5918C-84E5-4CA2-A1D4-4107A951A58E}"/>
          </ac:picMkLst>
        </pc:picChg>
      </pc:sldChg>
      <pc:sldChg chg="add del modTransition">
        <pc:chgData name="ARivera@prab.org" userId="726aa966-e315-4b67-ac9d-797eccf46d66" providerId="ADAL" clId="{0193DDA5-4A0D-4135-81B6-81D546572581}" dt="2019-12-10T19:47:41.418" v="1005"/>
        <pc:sldMkLst>
          <pc:docMk/>
          <pc:sldMk cId="1739322207" sldId="261"/>
        </pc:sldMkLst>
      </pc:sldChg>
      <pc:sldChg chg="modSp modTransition modAnim">
        <pc:chgData name="ARivera@prab.org" userId="726aa966-e315-4b67-ac9d-797eccf46d66" providerId="ADAL" clId="{0193DDA5-4A0D-4135-81B6-81D546572581}" dt="2019-12-10T19:48:30.683" v="1009"/>
        <pc:sldMkLst>
          <pc:docMk/>
          <pc:sldMk cId="750775380" sldId="262"/>
        </pc:sldMkLst>
        <pc:spChg chg="mod">
          <ac:chgData name="ARivera@prab.org" userId="726aa966-e315-4b67-ac9d-797eccf46d66" providerId="ADAL" clId="{0193DDA5-4A0D-4135-81B6-81D546572581}" dt="2019-12-10T18:28:30.907" v="88" actId="6549"/>
          <ac:spMkLst>
            <pc:docMk/>
            <pc:sldMk cId="750775380" sldId="262"/>
            <ac:spMk id="3" creationId="{00000000-0000-0000-0000-000000000000}"/>
          </ac:spMkLst>
        </pc:spChg>
      </pc:sldChg>
      <pc:sldChg chg="modTransition">
        <pc:chgData name="ARivera@prab.org" userId="726aa966-e315-4b67-ac9d-797eccf46d66" providerId="ADAL" clId="{0193DDA5-4A0D-4135-81B6-81D546572581}" dt="2019-12-10T19:51:10.670" v="1018"/>
        <pc:sldMkLst>
          <pc:docMk/>
          <pc:sldMk cId="3102870081" sldId="263"/>
        </pc:sldMkLst>
      </pc:sldChg>
      <pc:sldChg chg="modSp modTransition">
        <pc:chgData name="ARivera@prab.org" userId="726aa966-e315-4b67-ac9d-797eccf46d66" providerId="ADAL" clId="{0193DDA5-4A0D-4135-81B6-81D546572581}" dt="2019-12-10T19:52:07.395" v="1020"/>
        <pc:sldMkLst>
          <pc:docMk/>
          <pc:sldMk cId="3556787012" sldId="264"/>
        </pc:sldMkLst>
        <pc:spChg chg="mod">
          <ac:chgData name="ARivera@prab.org" userId="726aa966-e315-4b67-ac9d-797eccf46d66" providerId="ADAL" clId="{0193DDA5-4A0D-4135-81B6-81D546572581}" dt="2019-12-10T18:59:57.372" v="446" actId="1076"/>
          <ac:spMkLst>
            <pc:docMk/>
            <pc:sldMk cId="3556787012" sldId="264"/>
            <ac:spMk id="5" creationId="{00000000-0000-0000-0000-000000000000}"/>
          </ac:spMkLst>
        </pc:spChg>
      </pc:sldChg>
      <pc:sldChg chg="modSp modTransition modAnim">
        <pc:chgData name="ARivera@prab.org" userId="726aa966-e315-4b67-ac9d-797eccf46d66" providerId="ADAL" clId="{0193DDA5-4A0D-4135-81B6-81D546572581}" dt="2019-12-10T19:49:57.322" v="1014"/>
        <pc:sldMkLst>
          <pc:docMk/>
          <pc:sldMk cId="2503318674" sldId="265"/>
        </pc:sldMkLst>
        <pc:spChg chg="mod">
          <ac:chgData name="ARivera@prab.org" userId="726aa966-e315-4b67-ac9d-797eccf46d66" providerId="ADAL" clId="{0193DDA5-4A0D-4135-81B6-81D546572581}" dt="2019-12-10T18:35:39.869" v="161" actId="14100"/>
          <ac:spMkLst>
            <pc:docMk/>
            <pc:sldMk cId="2503318674" sldId="265"/>
            <ac:spMk id="2" creationId="{00000000-0000-0000-0000-000000000000}"/>
          </ac:spMkLst>
        </pc:spChg>
        <pc:spChg chg="mod">
          <ac:chgData name="ARivera@prab.org" userId="726aa966-e315-4b67-ac9d-797eccf46d66" providerId="ADAL" clId="{0193DDA5-4A0D-4135-81B6-81D546572581}" dt="2019-12-10T18:40:04.063" v="398" actId="27636"/>
          <ac:spMkLst>
            <pc:docMk/>
            <pc:sldMk cId="2503318674" sldId="265"/>
            <ac:spMk id="3" creationId="{00000000-0000-0000-0000-000000000000}"/>
          </ac:spMkLst>
        </pc:spChg>
      </pc:sldChg>
      <pc:sldChg chg="modSp modTransition">
        <pc:chgData name="ARivera@prab.org" userId="726aa966-e315-4b67-ac9d-797eccf46d66" providerId="ADAL" clId="{0193DDA5-4A0D-4135-81B6-81D546572581}" dt="2019-12-10T19:53:30.904" v="1025"/>
        <pc:sldMkLst>
          <pc:docMk/>
          <pc:sldMk cId="1555255263" sldId="266"/>
        </pc:sldMkLst>
        <pc:spChg chg="mod">
          <ac:chgData name="ARivera@prab.org" userId="726aa966-e315-4b67-ac9d-797eccf46d66" providerId="ADAL" clId="{0193DDA5-4A0D-4135-81B6-81D546572581}" dt="2019-12-10T19:01:35.262" v="456" actId="1076"/>
          <ac:spMkLst>
            <pc:docMk/>
            <pc:sldMk cId="1555255263" sldId="266"/>
            <ac:spMk id="2" creationId="{00000000-0000-0000-0000-000000000000}"/>
          </ac:spMkLst>
        </pc:spChg>
        <pc:spChg chg="mod">
          <ac:chgData name="ARivera@prab.org" userId="726aa966-e315-4b67-ac9d-797eccf46d66" providerId="ADAL" clId="{0193DDA5-4A0D-4135-81B6-81D546572581}" dt="2019-12-10T19:43:01.876" v="1004" actId="113"/>
          <ac:spMkLst>
            <pc:docMk/>
            <pc:sldMk cId="1555255263" sldId="266"/>
            <ac:spMk id="3" creationId="{00000000-0000-0000-0000-000000000000}"/>
          </ac:spMkLst>
        </pc:spChg>
        <pc:picChg chg="mod">
          <ac:chgData name="ARivera@prab.org" userId="726aa966-e315-4b67-ac9d-797eccf46d66" providerId="ADAL" clId="{0193DDA5-4A0D-4135-81B6-81D546572581}" dt="2019-12-10T19:01:24.065" v="454" actId="1076"/>
          <ac:picMkLst>
            <pc:docMk/>
            <pc:sldMk cId="1555255263" sldId="266"/>
            <ac:picMk id="10" creationId="{1EC956BE-CCFF-40F2-BEB7-47922A279E01}"/>
          </ac:picMkLst>
        </pc:picChg>
      </pc:sldChg>
      <pc:sldChg chg="modSp modTransition">
        <pc:chgData name="ARivera@prab.org" userId="726aa966-e315-4b67-ac9d-797eccf46d66" providerId="ADAL" clId="{0193DDA5-4A0D-4135-81B6-81D546572581}" dt="2019-12-10T19:51:37.575" v="1019"/>
        <pc:sldMkLst>
          <pc:docMk/>
          <pc:sldMk cId="814681778" sldId="267"/>
        </pc:sldMkLst>
        <pc:spChg chg="mod">
          <ac:chgData name="ARivera@prab.org" userId="726aa966-e315-4b67-ac9d-797eccf46d66" providerId="ADAL" clId="{0193DDA5-4A0D-4135-81B6-81D546572581}" dt="2019-12-10T18:58:29.243" v="440" actId="1076"/>
          <ac:spMkLst>
            <pc:docMk/>
            <pc:sldMk cId="814681778" sldId="267"/>
            <ac:spMk id="3" creationId="{00000000-0000-0000-0000-000000000000}"/>
          </ac:spMkLst>
        </pc:spChg>
        <pc:graphicFrameChg chg="mod modGraphic">
          <ac:chgData name="ARivera@prab.org" userId="726aa966-e315-4b67-ac9d-797eccf46d66" providerId="ADAL" clId="{0193DDA5-4A0D-4135-81B6-81D546572581}" dt="2019-12-10T18:58:48.263" v="442" actId="1076"/>
          <ac:graphicFrameMkLst>
            <pc:docMk/>
            <pc:sldMk cId="814681778" sldId="267"/>
            <ac:graphicFrameMk id="4" creationId="{00000000-0000-0000-0000-000000000000}"/>
          </ac:graphicFrameMkLst>
        </pc:graphicFrameChg>
      </pc:sldChg>
      <pc:sldChg chg="modTransition">
        <pc:chgData name="ARivera@prab.org" userId="726aa966-e315-4b67-ac9d-797eccf46d66" providerId="ADAL" clId="{0193DDA5-4A0D-4135-81B6-81D546572581}" dt="2019-12-10T19:53:43.669" v="1026"/>
        <pc:sldMkLst>
          <pc:docMk/>
          <pc:sldMk cId="4032274593" sldId="268"/>
        </pc:sldMkLst>
      </pc:sldChg>
      <pc:sldChg chg="del">
        <pc:chgData name="ARivera@prab.org" userId="726aa966-e315-4b67-ac9d-797eccf46d66" providerId="ADAL" clId="{0193DDA5-4A0D-4135-81B6-81D546572581}" dt="2019-12-10T19:00:21.201" v="447" actId="2696"/>
        <pc:sldMkLst>
          <pc:docMk/>
          <pc:sldMk cId="829112808" sldId="269"/>
        </pc:sldMkLst>
      </pc:sldChg>
      <pc:sldChg chg="modSp modTransition">
        <pc:chgData name="ARivera@prab.org" userId="726aa966-e315-4b67-ac9d-797eccf46d66" providerId="ADAL" clId="{0193DDA5-4A0D-4135-81B6-81D546572581}" dt="2019-12-10T19:50:29.180" v="1016"/>
        <pc:sldMkLst>
          <pc:docMk/>
          <pc:sldMk cId="3153061487" sldId="270"/>
        </pc:sldMkLst>
        <pc:spChg chg="mod">
          <ac:chgData name="ARivera@prab.org" userId="726aa966-e315-4b67-ac9d-797eccf46d66" providerId="ADAL" clId="{0193DDA5-4A0D-4135-81B6-81D546572581}" dt="2019-12-10T18:36:31.637" v="168" actId="1076"/>
          <ac:spMkLst>
            <pc:docMk/>
            <pc:sldMk cId="3153061487" sldId="270"/>
            <ac:spMk id="2" creationId="{00000000-0000-0000-0000-000000000000}"/>
          </ac:spMkLst>
        </pc:spChg>
        <pc:spChg chg="mod">
          <ac:chgData name="ARivera@prab.org" userId="726aa966-e315-4b67-ac9d-797eccf46d66" providerId="ADAL" clId="{0193DDA5-4A0D-4135-81B6-81D546572581}" dt="2019-12-10T19:42:23.661" v="1003" actId="113"/>
          <ac:spMkLst>
            <pc:docMk/>
            <pc:sldMk cId="3153061487" sldId="270"/>
            <ac:spMk id="3" creationId="{00000000-0000-0000-0000-000000000000}"/>
          </ac:spMkLst>
        </pc:spChg>
      </pc:sldChg>
      <pc:sldChg chg="modTransition">
        <pc:chgData name="ARivera@prab.org" userId="726aa966-e315-4b67-ac9d-797eccf46d66" providerId="ADAL" clId="{0193DDA5-4A0D-4135-81B6-81D546572581}" dt="2019-12-10T20:00:02.761" v="1045"/>
        <pc:sldMkLst>
          <pc:docMk/>
          <pc:sldMk cId="1729146647" sldId="271"/>
        </pc:sldMkLst>
      </pc:sldChg>
      <pc:sldChg chg="del">
        <pc:chgData name="ARivera@prab.org" userId="726aa966-e315-4b67-ac9d-797eccf46d66" providerId="ADAL" clId="{0193DDA5-4A0D-4135-81B6-81D546572581}" dt="2019-12-10T19:03:08.165" v="466" actId="2696"/>
        <pc:sldMkLst>
          <pc:docMk/>
          <pc:sldMk cId="4250043560" sldId="272"/>
        </pc:sldMkLst>
      </pc:sldChg>
      <pc:sldChg chg="del">
        <pc:chgData name="ARivera@prab.org" userId="726aa966-e315-4b67-ac9d-797eccf46d66" providerId="ADAL" clId="{0193DDA5-4A0D-4135-81B6-81D546572581}" dt="2019-12-10T18:36:14.198" v="165" actId="2696"/>
        <pc:sldMkLst>
          <pc:docMk/>
          <pc:sldMk cId="1068393716" sldId="273"/>
        </pc:sldMkLst>
      </pc:sldChg>
      <pc:sldChg chg="modTransition">
        <pc:chgData name="ARivera@prab.org" userId="726aa966-e315-4b67-ac9d-797eccf46d66" providerId="ADAL" clId="{0193DDA5-4A0D-4135-81B6-81D546572581}" dt="2019-12-10T19:49:38.853" v="1013"/>
        <pc:sldMkLst>
          <pc:docMk/>
          <pc:sldMk cId="3548259692" sldId="274"/>
        </pc:sldMkLst>
      </pc:sldChg>
      <pc:sldChg chg="modSp ord modTransition">
        <pc:chgData name="ARivera@prab.org" userId="726aa966-e315-4b67-ac9d-797eccf46d66" providerId="ADAL" clId="{0193DDA5-4A0D-4135-81B6-81D546572581}" dt="2019-12-11T19:15:22.921" v="1081" actId="20577"/>
        <pc:sldMkLst>
          <pc:docMk/>
          <pc:sldMk cId="2421490567" sldId="275"/>
        </pc:sldMkLst>
        <pc:spChg chg="mod">
          <ac:chgData name="ARivera@prab.org" userId="726aa966-e315-4b67-ac9d-797eccf46d66" providerId="ADAL" clId="{0193DDA5-4A0D-4135-81B6-81D546572581}" dt="2019-12-10T19:09:02.611" v="474" actId="1076"/>
          <ac:spMkLst>
            <pc:docMk/>
            <pc:sldMk cId="2421490567" sldId="275"/>
            <ac:spMk id="2" creationId="{00000000-0000-0000-0000-000000000000}"/>
          </ac:spMkLst>
        </pc:spChg>
        <pc:spChg chg="mod">
          <ac:chgData name="ARivera@prab.org" userId="726aa966-e315-4b67-ac9d-797eccf46d66" providerId="ADAL" clId="{0193DDA5-4A0D-4135-81B6-81D546572581}" dt="2019-12-11T19:15:22.921" v="1081" actId="20577"/>
          <ac:spMkLst>
            <pc:docMk/>
            <pc:sldMk cId="2421490567" sldId="275"/>
            <ac:spMk id="3" creationId="{00000000-0000-0000-0000-000000000000}"/>
          </ac:spMkLst>
        </pc:spChg>
        <pc:picChg chg="mod">
          <ac:chgData name="ARivera@prab.org" userId="726aa966-e315-4b67-ac9d-797eccf46d66" providerId="ADAL" clId="{0193DDA5-4A0D-4135-81B6-81D546572581}" dt="2019-12-10T19:09:36.751" v="482" actId="1076"/>
          <ac:picMkLst>
            <pc:docMk/>
            <pc:sldMk cId="2421490567" sldId="275"/>
            <ac:picMk id="6" creationId="{0F319B38-DBF0-466B-8D17-7AF1F1F1C526}"/>
          </ac:picMkLst>
        </pc:picChg>
      </pc:sldChg>
      <pc:sldChg chg="modSp modTransition">
        <pc:chgData name="ARivera@prab.org" userId="726aa966-e315-4b67-ac9d-797eccf46d66" providerId="ADAL" clId="{0193DDA5-4A0D-4135-81B6-81D546572581}" dt="2019-12-10T19:54:37.002" v="1029"/>
        <pc:sldMkLst>
          <pc:docMk/>
          <pc:sldMk cId="1135042192" sldId="276"/>
        </pc:sldMkLst>
        <pc:spChg chg="mod">
          <ac:chgData name="ARivera@prab.org" userId="726aa966-e315-4b67-ac9d-797eccf46d66" providerId="ADAL" clId="{0193DDA5-4A0D-4135-81B6-81D546572581}" dt="2019-12-10T19:25:58.668" v="651" actId="1076"/>
          <ac:spMkLst>
            <pc:docMk/>
            <pc:sldMk cId="1135042192" sldId="276"/>
            <ac:spMk id="2" creationId="{00000000-0000-0000-0000-000000000000}"/>
          </ac:spMkLst>
        </pc:spChg>
        <pc:spChg chg="mod">
          <ac:chgData name="ARivera@prab.org" userId="726aa966-e315-4b67-ac9d-797eccf46d66" providerId="ADAL" clId="{0193DDA5-4A0D-4135-81B6-81D546572581}" dt="2019-12-10T19:25:32.126" v="647" actId="6549"/>
          <ac:spMkLst>
            <pc:docMk/>
            <pc:sldMk cId="1135042192" sldId="276"/>
            <ac:spMk id="3" creationId="{00000000-0000-0000-0000-000000000000}"/>
          </ac:spMkLst>
        </pc:spChg>
      </pc:sldChg>
      <pc:sldChg chg="addSp modSp modTransition">
        <pc:chgData name="ARivera@prab.org" userId="726aa966-e315-4b67-ac9d-797eccf46d66" providerId="ADAL" clId="{0193DDA5-4A0D-4135-81B6-81D546572581}" dt="2019-12-10T19:56:02.551" v="1039"/>
        <pc:sldMkLst>
          <pc:docMk/>
          <pc:sldMk cId="3475479388" sldId="277"/>
        </pc:sldMkLst>
        <pc:spChg chg="mod">
          <ac:chgData name="ARivera@prab.org" userId="726aa966-e315-4b67-ac9d-797eccf46d66" providerId="ADAL" clId="{0193DDA5-4A0D-4135-81B6-81D546572581}" dt="2019-12-10T19:31:25.485" v="726" actId="1076"/>
          <ac:spMkLst>
            <pc:docMk/>
            <pc:sldMk cId="3475479388" sldId="277"/>
            <ac:spMk id="2" creationId="{00000000-0000-0000-0000-000000000000}"/>
          </ac:spMkLst>
        </pc:spChg>
        <pc:graphicFrameChg chg="mod">
          <ac:chgData name="ARivera@prab.org" userId="726aa966-e315-4b67-ac9d-797eccf46d66" providerId="ADAL" clId="{0193DDA5-4A0D-4135-81B6-81D546572581}" dt="2019-12-10T19:37:34.057" v="930" actId="20577"/>
          <ac:graphicFrameMkLst>
            <pc:docMk/>
            <pc:sldMk cId="3475479388" sldId="277"/>
            <ac:graphicFrameMk id="4" creationId="{00000000-0000-0000-0000-000000000000}"/>
          </ac:graphicFrameMkLst>
        </pc:graphicFrameChg>
        <pc:picChg chg="add mod">
          <ac:chgData name="ARivera@prab.org" userId="726aa966-e315-4b67-ac9d-797eccf46d66" providerId="ADAL" clId="{0193DDA5-4A0D-4135-81B6-81D546572581}" dt="2019-12-10T19:31:31.954" v="727" actId="1076"/>
          <ac:picMkLst>
            <pc:docMk/>
            <pc:sldMk cId="3475479388" sldId="277"/>
            <ac:picMk id="7" creationId="{CCDBE530-6D67-40FE-9FF4-66E7845E08A9}"/>
          </ac:picMkLst>
        </pc:picChg>
      </pc:sldChg>
      <pc:sldChg chg="modSp modTransition">
        <pc:chgData name="ARivera@prab.org" userId="726aa966-e315-4b67-ac9d-797eccf46d66" providerId="ADAL" clId="{0193DDA5-4A0D-4135-81B6-81D546572581}" dt="2019-12-10T19:55:12.318" v="1033"/>
        <pc:sldMkLst>
          <pc:docMk/>
          <pc:sldMk cId="3028368412" sldId="278"/>
        </pc:sldMkLst>
        <pc:spChg chg="mod">
          <ac:chgData name="ARivera@prab.org" userId="726aa966-e315-4b67-ac9d-797eccf46d66" providerId="ADAL" clId="{0193DDA5-4A0D-4135-81B6-81D546572581}" dt="2019-12-10T19:27:03.810" v="666" actId="14100"/>
          <ac:spMkLst>
            <pc:docMk/>
            <pc:sldMk cId="3028368412" sldId="278"/>
            <ac:spMk id="2" creationId="{00000000-0000-0000-0000-000000000000}"/>
          </ac:spMkLst>
        </pc:spChg>
        <pc:spChg chg="mod">
          <ac:chgData name="ARivera@prab.org" userId="726aa966-e315-4b67-ac9d-797eccf46d66" providerId="ADAL" clId="{0193DDA5-4A0D-4135-81B6-81D546572581}" dt="2019-12-10T19:30:21.422" v="719" actId="20577"/>
          <ac:spMkLst>
            <pc:docMk/>
            <pc:sldMk cId="3028368412" sldId="278"/>
            <ac:spMk id="3" creationId="{00000000-0000-0000-0000-000000000000}"/>
          </ac:spMkLst>
        </pc:spChg>
      </pc:sldChg>
      <pc:sldChg chg="modSp modTransition">
        <pc:chgData name="ARivera@prab.org" userId="726aa966-e315-4b67-ac9d-797eccf46d66" providerId="ADAL" clId="{0193DDA5-4A0D-4135-81B6-81D546572581}" dt="2019-12-16T15:25:08.228" v="1223" actId="14100"/>
        <pc:sldMkLst>
          <pc:docMk/>
          <pc:sldMk cId="4008441171" sldId="279"/>
        </pc:sldMkLst>
        <pc:spChg chg="mod">
          <ac:chgData name="ARivera@prab.org" userId="726aa966-e315-4b67-ac9d-797eccf46d66" providerId="ADAL" clId="{0193DDA5-4A0D-4135-81B6-81D546572581}" dt="2019-12-16T15:25:08.228" v="1223" actId="14100"/>
          <ac:spMkLst>
            <pc:docMk/>
            <pc:sldMk cId="4008441171" sldId="279"/>
            <ac:spMk id="3" creationId="{00000000-0000-0000-0000-000000000000}"/>
          </ac:spMkLst>
        </pc:spChg>
      </pc:sldChg>
      <pc:sldChg chg="del">
        <pc:chgData name="ARivera@prab.org" userId="726aa966-e315-4b67-ac9d-797eccf46d66" providerId="ADAL" clId="{0193DDA5-4A0D-4135-81B6-81D546572581}" dt="2019-12-10T19:31:52.549" v="729" actId="2696"/>
        <pc:sldMkLst>
          <pc:docMk/>
          <pc:sldMk cId="3684646927" sldId="282"/>
        </pc:sldMkLst>
      </pc:sldChg>
      <pc:sldChg chg="del">
        <pc:chgData name="ARivera@prab.org" userId="726aa966-e315-4b67-ac9d-797eccf46d66" providerId="ADAL" clId="{0193DDA5-4A0D-4135-81B6-81D546572581}" dt="2019-12-10T19:31:41.187" v="728" actId="2696"/>
        <pc:sldMkLst>
          <pc:docMk/>
          <pc:sldMk cId="1840296017" sldId="283"/>
        </pc:sldMkLst>
      </pc:sldChg>
      <pc:sldChg chg="modSp modTransition">
        <pc:chgData name="ARivera@prab.org" userId="726aa966-e315-4b67-ac9d-797eccf46d66" providerId="ADAL" clId="{0193DDA5-4A0D-4135-81B6-81D546572581}" dt="2019-12-10T20:02:14.297" v="1076" actId="1076"/>
        <pc:sldMkLst>
          <pc:docMk/>
          <pc:sldMk cId="1970023011" sldId="284"/>
        </pc:sldMkLst>
        <pc:spChg chg="mod">
          <ac:chgData name="ARivera@prab.org" userId="726aa966-e315-4b67-ac9d-797eccf46d66" providerId="ADAL" clId="{0193DDA5-4A0D-4135-81B6-81D546572581}" dt="2019-12-10T20:02:14.297" v="1076" actId="1076"/>
          <ac:spMkLst>
            <pc:docMk/>
            <pc:sldMk cId="1970023011" sldId="284"/>
            <ac:spMk id="8" creationId="{C89E94F2-D37B-404F-807B-D7EA70D73603}"/>
          </ac:spMkLst>
        </pc:spChg>
        <pc:picChg chg="mod">
          <ac:chgData name="ARivera@prab.org" userId="726aa966-e315-4b67-ac9d-797eccf46d66" providerId="ADAL" clId="{0193DDA5-4A0D-4135-81B6-81D546572581}" dt="2019-12-10T20:02:01.833" v="1074" actId="14100"/>
          <ac:picMkLst>
            <pc:docMk/>
            <pc:sldMk cId="1970023011" sldId="284"/>
            <ac:picMk id="4" creationId="{46EF9F30-0B3E-4633-ABE4-8334D6E8A4B6}"/>
          </ac:picMkLst>
        </pc:picChg>
        <pc:picChg chg="mod">
          <ac:chgData name="ARivera@prab.org" userId="726aa966-e315-4b67-ac9d-797eccf46d66" providerId="ADAL" clId="{0193DDA5-4A0D-4135-81B6-81D546572581}" dt="2019-12-10T20:02:05.741" v="1075" actId="14100"/>
          <ac:picMkLst>
            <pc:docMk/>
            <pc:sldMk cId="1970023011" sldId="284"/>
            <ac:picMk id="6" creationId="{141AA8F0-A09D-44C5-A778-A58B9407C673}"/>
          </ac:picMkLst>
        </pc:picChg>
        <pc:picChg chg="mod">
          <ac:chgData name="ARivera@prab.org" userId="726aa966-e315-4b67-ac9d-797eccf46d66" providerId="ADAL" clId="{0193DDA5-4A0D-4135-81B6-81D546572581}" dt="2019-12-10T20:01:55.913" v="1073" actId="1076"/>
          <ac:picMkLst>
            <pc:docMk/>
            <pc:sldMk cId="1970023011" sldId="284"/>
            <ac:picMk id="9" creationId="{44BB38AC-14B7-4F2C-B88E-195079E70372}"/>
          </ac:picMkLst>
        </pc:picChg>
        <pc:picChg chg="mod">
          <ac:chgData name="ARivera@prab.org" userId="726aa966-e315-4b67-ac9d-797eccf46d66" providerId="ADAL" clId="{0193DDA5-4A0D-4135-81B6-81D546572581}" dt="2019-12-10T20:01:51.065" v="1072" actId="14100"/>
          <ac:picMkLst>
            <pc:docMk/>
            <pc:sldMk cId="1970023011" sldId="284"/>
            <ac:picMk id="11" creationId="{BE9ACF61-E9DD-4884-84CE-2197DA5062C2}"/>
          </ac:picMkLst>
        </pc:picChg>
      </pc:sldChg>
    </pc:docChg>
  </pc:docChgLst>
  <pc:docChgLst>
    <pc:chgData name=" " userId="726aa966-e315-4b67-ac9d-797eccf46d66" providerId="ADAL" clId="{8BEA5FCA-E61A-47FB-A99B-86A62F1E64CB}"/>
    <pc:docChg chg="undo custSel mod modSld">
      <pc:chgData name=" " userId="726aa966-e315-4b67-ac9d-797eccf46d66" providerId="ADAL" clId="{8BEA5FCA-E61A-47FB-A99B-86A62F1E64CB}" dt="2019-11-17T15:55:44.165" v="948" actId="20577"/>
      <pc:docMkLst>
        <pc:docMk/>
      </pc:docMkLst>
      <pc:sldChg chg="modSp">
        <pc:chgData name=" " userId="726aa966-e315-4b67-ac9d-797eccf46d66" providerId="ADAL" clId="{8BEA5FCA-E61A-47FB-A99B-86A62F1E64CB}" dt="2019-11-17T15:30:58.364" v="801" actId="1076"/>
        <pc:sldMkLst>
          <pc:docMk/>
          <pc:sldMk cId="3314849770" sldId="256"/>
        </pc:sldMkLst>
        <pc:spChg chg="mod">
          <ac:chgData name=" " userId="726aa966-e315-4b67-ac9d-797eccf46d66" providerId="ADAL" clId="{8BEA5FCA-E61A-47FB-A99B-86A62F1E64CB}" dt="2019-11-17T15:30:28.726" v="795" actId="1076"/>
          <ac:spMkLst>
            <pc:docMk/>
            <pc:sldMk cId="3314849770" sldId="256"/>
            <ac:spMk id="2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5:30:53.347" v="800" actId="1076"/>
          <ac:spMkLst>
            <pc:docMk/>
            <pc:sldMk cId="3314849770" sldId="256"/>
            <ac:spMk id="3" creationId="{00000000-0000-0000-0000-000000000000}"/>
          </ac:spMkLst>
        </pc:spChg>
        <pc:picChg chg="mod">
          <ac:chgData name=" " userId="726aa966-e315-4b67-ac9d-797eccf46d66" providerId="ADAL" clId="{8BEA5FCA-E61A-47FB-A99B-86A62F1E64CB}" dt="2019-11-17T15:30:58.364" v="801" actId="1076"/>
          <ac:picMkLst>
            <pc:docMk/>
            <pc:sldMk cId="3314849770" sldId="256"/>
            <ac:picMk id="6" creationId="{DC011FFE-4EAF-4225-83A6-31023DE3FA62}"/>
          </ac:picMkLst>
        </pc:picChg>
      </pc:sldChg>
      <pc:sldChg chg="delSp modSp">
        <pc:chgData name=" " userId="726aa966-e315-4b67-ac9d-797eccf46d66" providerId="ADAL" clId="{8BEA5FCA-E61A-47FB-A99B-86A62F1E64CB}" dt="2019-11-17T15:31:23.128" v="802"/>
        <pc:sldMkLst>
          <pc:docMk/>
          <pc:sldMk cId="3131393580" sldId="259"/>
        </pc:sldMkLst>
        <pc:spChg chg="mod">
          <ac:chgData name=" " userId="726aa966-e315-4b67-ac9d-797eccf46d66" providerId="ADAL" clId="{8BEA5FCA-E61A-47FB-A99B-86A62F1E64CB}" dt="2019-11-17T15:29:45.364" v="789" actId="113"/>
          <ac:spMkLst>
            <pc:docMk/>
            <pc:sldMk cId="3131393580" sldId="259"/>
            <ac:spMk id="2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5:29:54.834" v="791" actId="14100"/>
          <ac:spMkLst>
            <pc:docMk/>
            <pc:sldMk cId="3131393580" sldId="259"/>
            <ac:spMk id="3" creationId="{00000000-0000-0000-0000-000000000000}"/>
          </ac:spMkLst>
        </pc:spChg>
        <pc:spChg chg="del">
          <ac:chgData name=" " userId="726aa966-e315-4b67-ac9d-797eccf46d66" providerId="ADAL" clId="{8BEA5FCA-E61A-47FB-A99B-86A62F1E64CB}" dt="2019-11-17T15:31:23.128" v="802"/>
          <ac:spMkLst>
            <pc:docMk/>
            <pc:sldMk cId="3131393580" sldId="259"/>
            <ac:spMk id="4" creationId="{00000000-0000-0000-0000-000000000000}"/>
          </ac:spMkLst>
        </pc:spChg>
      </pc:sldChg>
      <pc:sldChg chg="modSp">
        <pc:chgData name=" " userId="726aa966-e315-4b67-ac9d-797eccf46d66" providerId="ADAL" clId="{8BEA5FCA-E61A-47FB-A99B-86A62F1E64CB}" dt="2019-11-17T15:30:08.706" v="792" actId="113"/>
        <pc:sldMkLst>
          <pc:docMk/>
          <pc:sldMk cId="1739322207" sldId="261"/>
        </pc:sldMkLst>
        <pc:spChg chg="mod">
          <ac:chgData name=" " userId="726aa966-e315-4b67-ac9d-797eccf46d66" providerId="ADAL" clId="{8BEA5FCA-E61A-47FB-A99B-86A62F1E64CB}" dt="2019-11-17T15:30:08.706" v="792" actId="113"/>
          <ac:spMkLst>
            <pc:docMk/>
            <pc:sldMk cId="1739322207" sldId="261"/>
            <ac:spMk id="21" creationId="{BBE1D738-8B8F-4647-A4D8-AB4CB3425B57}"/>
          </ac:spMkLst>
        </pc:spChg>
      </pc:sldChg>
      <pc:sldChg chg="modSp">
        <pc:chgData name=" " userId="726aa966-e315-4b67-ac9d-797eccf46d66" providerId="ADAL" clId="{8BEA5FCA-E61A-47FB-A99B-86A62F1E64CB}" dt="2019-11-17T15:29:31.538" v="788" actId="113"/>
        <pc:sldMkLst>
          <pc:docMk/>
          <pc:sldMk cId="750775380" sldId="262"/>
        </pc:sldMkLst>
        <pc:spChg chg="mod">
          <ac:chgData name=" " userId="726aa966-e315-4b67-ac9d-797eccf46d66" providerId="ADAL" clId="{8BEA5FCA-E61A-47FB-A99B-86A62F1E64CB}" dt="2019-11-17T15:29:31.538" v="788" actId="113"/>
          <ac:spMkLst>
            <pc:docMk/>
            <pc:sldMk cId="750775380" sldId="262"/>
            <ac:spMk id="2" creationId="{00000000-0000-0000-0000-000000000000}"/>
          </ac:spMkLst>
        </pc:spChg>
      </pc:sldChg>
      <pc:sldChg chg="modSp">
        <pc:chgData name=" " userId="726aa966-e315-4b67-ac9d-797eccf46d66" providerId="ADAL" clId="{8BEA5FCA-E61A-47FB-A99B-86A62F1E64CB}" dt="2019-11-17T13:57:30.147" v="36"/>
        <pc:sldMkLst>
          <pc:docMk/>
          <pc:sldMk cId="3102870081" sldId="263"/>
        </pc:sldMkLst>
        <pc:spChg chg="mod">
          <ac:chgData name=" " userId="726aa966-e315-4b67-ac9d-797eccf46d66" providerId="ADAL" clId="{8BEA5FCA-E61A-47FB-A99B-86A62F1E64CB}" dt="2019-11-17T13:57:11.930" v="35" actId="113"/>
          <ac:spMkLst>
            <pc:docMk/>
            <pc:sldMk cId="3102870081" sldId="263"/>
            <ac:spMk id="4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3:57:30.147" v="36"/>
          <ac:spMkLst>
            <pc:docMk/>
            <pc:sldMk cId="3102870081" sldId="263"/>
            <ac:spMk id="5" creationId="{00000000-0000-0000-0000-000000000000}"/>
          </ac:spMkLst>
        </pc:spChg>
      </pc:sldChg>
      <pc:sldChg chg="modSp">
        <pc:chgData name=" " userId="726aa966-e315-4b67-ac9d-797eccf46d66" providerId="ADAL" clId="{8BEA5FCA-E61A-47FB-A99B-86A62F1E64CB}" dt="2019-11-17T15:42:40.688" v="853" actId="1076"/>
        <pc:sldMkLst>
          <pc:docMk/>
          <pc:sldMk cId="3556787012" sldId="264"/>
        </pc:sldMkLst>
        <pc:spChg chg="mod">
          <ac:chgData name=" " userId="726aa966-e315-4b67-ac9d-797eccf46d66" providerId="ADAL" clId="{8BEA5FCA-E61A-47FB-A99B-86A62F1E64CB}" dt="2019-11-17T15:42:40.688" v="853" actId="1076"/>
          <ac:spMkLst>
            <pc:docMk/>
            <pc:sldMk cId="3556787012" sldId="264"/>
            <ac:spMk id="4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5:42:37.018" v="852" actId="1076"/>
          <ac:spMkLst>
            <pc:docMk/>
            <pc:sldMk cId="3556787012" sldId="264"/>
            <ac:spMk id="5" creationId="{00000000-0000-0000-0000-000000000000}"/>
          </ac:spMkLst>
        </pc:spChg>
        <pc:picChg chg="mod">
          <ac:chgData name=" " userId="726aa966-e315-4b67-ac9d-797eccf46d66" providerId="ADAL" clId="{8BEA5FCA-E61A-47FB-A99B-86A62F1E64CB}" dt="2019-11-17T14:06:51.964" v="132" actId="14100"/>
          <ac:picMkLst>
            <pc:docMk/>
            <pc:sldMk cId="3556787012" sldId="264"/>
            <ac:picMk id="3" creationId="{8F92508B-64CF-4BDD-8020-ABA46A29D361}"/>
          </ac:picMkLst>
        </pc:picChg>
      </pc:sldChg>
      <pc:sldChg chg="modSp modAnim">
        <pc:chgData name=" " userId="726aa966-e315-4b67-ac9d-797eccf46d66" providerId="ADAL" clId="{8BEA5FCA-E61A-47FB-A99B-86A62F1E64CB}" dt="2019-11-17T15:40:01.037" v="837" actId="20577"/>
        <pc:sldMkLst>
          <pc:docMk/>
          <pc:sldMk cId="2503318674" sldId="265"/>
        </pc:sldMkLst>
        <pc:spChg chg="mod">
          <ac:chgData name=" " userId="726aa966-e315-4b67-ac9d-797eccf46d66" providerId="ADAL" clId="{8BEA5FCA-E61A-47FB-A99B-86A62F1E64CB}" dt="2019-11-17T15:31:58.014" v="803" actId="113"/>
          <ac:spMkLst>
            <pc:docMk/>
            <pc:sldMk cId="2503318674" sldId="265"/>
            <ac:spMk id="2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5:40:01.037" v="837" actId="20577"/>
          <ac:spMkLst>
            <pc:docMk/>
            <pc:sldMk cId="2503318674" sldId="265"/>
            <ac:spMk id="3" creationId="{00000000-0000-0000-0000-000000000000}"/>
          </ac:spMkLst>
        </pc:spChg>
      </pc:sldChg>
      <pc:sldChg chg="modSp">
        <pc:chgData name=" " userId="726aa966-e315-4b67-ac9d-797eccf46d66" providerId="ADAL" clId="{8BEA5FCA-E61A-47FB-A99B-86A62F1E64CB}" dt="2019-11-17T15:43:35.322" v="862" actId="20577"/>
        <pc:sldMkLst>
          <pc:docMk/>
          <pc:sldMk cId="1555255263" sldId="266"/>
        </pc:sldMkLst>
        <pc:spChg chg="mod">
          <ac:chgData name=" " userId="726aa966-e315-4b67-ac9d-797eccf46d66" providerId="ADAL" clId="{8BEA5FCA-E61A-47FB-A99B-86A62F1E64CB}" dt="2019-11-17T14:07:31.881" v="136" actId="113"/>
          <ac:spMkLst>
            <pc:docMk/>
            <pc:sldMk cId="1555255263" sldId="266"/>
            <ac:spMk id="2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5:43:35.322" v="862" actId="20577"/>
          <ac:spMkLst>
            <pc:docMk/>
            <pc:sldMk cId="1555255263" sldId="266"/>
            <ac:spMk id="3" creationId="{00000000-0000-0000-0000-000000000000}"/>
          </ac:spMkLst>
        </pc:spChg>
      </pc:sldChg>
      <pc:sldChg chg="modSp">
        <pc:chgData name=" " userId="726aa966-e315-4b67-ac9d-797eccf46d66" providerId="ADAL" clId="{8BEA5FCA-E61A-47FB-A99B-86A62F1E64CB}" dt="2019-11-17T14:05:09.834" v="99" actId="1076"/>
        <pc:sldMkLst>
          <pc:docMk/>
          <pc:sldMk cId="814681778" sldId="267"/>
        </pc:sldMkLst>
        <pc:spChg chg="mod">
          <ac:chgData name=" " userId="726aa966-e315-4b67-ac9d-797eccf46d66" providerId="ADAL" clId="{8BEA5FCA-E61A-47FB-A99B-86A62F1E64CB}" dt="2019-11-17T13:58:08.955" v="41" actId="1076"/>
          <ac:spMkLst>
            <pc:docMk/>
            <pc:sldMk cId="814681778" sldId="267"/>
            <ac:spMk id="2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3:59:43.018" v="55" actId="122"/>
          <ac:spMkLst>
            <pc:docMk/>
            <pc:sldMk cId="814681778" sldId="267"/>
            <ac:spMk id="3" creationId="{00000000-0000-0000-0000-000000000000}"/>
          </ac:spMkLst>
        </pc:spChg>
        <pc:graphicFrameChg chg="mod modGraphic">
          <ac:chgData name=" " userId="726aa966-e315-4b67-ac9d-797eccf46d66" providerId="ADAL" clId="{8BEA5FCA-E61A-47FB-A99B-86A62F1E64CB}" dt="2019-11-17T14:05:09.834" v="99" actId="1076"/>
          <ac:graphicFrameMkLst>
            <pc:docMk/>
            <pc:sldMk cId="814681778" sldId="267"/>
            <ac:graphicFrameMk id="4" creationId="{00000000-0000-0000-0000-000000000000}"/>
          </ac:graphicFrameMkLst>
        </pc:graphicFrameChg>
      </pc:sldChg>
      <pc:sldChg chg="modSp">
        <pc:chgData name=" " userId="726aa966-e315-4b67-ac9d-797eccf46d66" providerId="ADAL" clId="{8BEA5FCA-E61A-47FB-A99B-86A62F1E64CB}" dt="2019-11-17T15:34:02.598" v="809" actId="1076"/>
        <pc:sldMkLst>
          <pc:docMk/>
          <pc:sldMk cId="4032274593" sldId="268"/>
        </pc:sldMkLst>
        <pc:spChg chg="mod">
          <ac:chgData name=" " userId="726aa966-e315-4b67-ac9d-797eccf46d66" providerId="ADAL" clId="{8BEA5FCA-E61A-47FB-A99B-86A62F1E64CB}" dt="2019-11-17T14:09:27.335" v="161" actId="14100"/>
          <ac:spMkLst>
            <pc:docMk/>
            <pc:sldMk cId="4032274593" sldId="268"/>
            <ac:spMk id="2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5:34:02.598" v="809" actId="1076"/>
          <ac:spMkLst>
            <pc:docMk/>
            <pc:sldMk cId="4032274593" sldId="268"/>
            <ac:spMk id="4" creationId="{00000000-0000-0000-0000-000000000000}"/>
          </ac:spMkLst>
        </pc:spChg>
      </pc:sldChg>
      <pc:sldChg chg="modSp">
        <pc:chgData name=" " userId="726aa966-e315-4b67-ac9d-797eccf46d66" providerId="ADAL" clId="{8BEA5FCA-E61A-47FB-A99B-86A62F1E64CB}" dt="2019-11-17T14:10:44.833" v="168" actId="122"/>
        <pc:sldMkLst>
          <pc:docMk/>
          <pc:sldMk cId="829112808" sldId="269"/>
        </pc:sldMkLst>
        <pc:spChg chg="mod">
          <ac:chgData name=" " userId="726aa966-e315-4b67-ac9d-797eccf46d66" providerId="ADAL" clId="{8BEA5FCA-E61A-47FB-A99B-86A62F1E64CB}" dt="2019-11-17T14:10:44.833" v="168" actId="122"/>
          <ac:spMkLst>
            <pc:docMk/>
            <pc:sldMk cId="829112808" sldId="269"/>
            <ac:spMk id="5" creationId="{00000000-0000-0000-0000-000000000000}"/>
          </ac:spMkLst>
        </pc:spChg>
      </pc:sldChg>
      <pc:sldChg chg="modSp">
        <pc:chgData name=" " userId="726aa966-e315-4b67-ac9d-797eccf46d66" providerId="ADAL" clId="{8BEA5FCA-E61A-47FB-A99B-86A62F1E64CB}" dt="2019-11-17T15:32:53.187" v="808" actId="1076"/>
        <pc:sldMkLst>
          <pc:docMk/>
          <pc:sldMk cId="3153061487" sldId="270"/>
        </pc:sldMkLst>
        <pc:spChg chg="mod">
          <ac:chgData name=" " userId="726aa966-e315-4b67-ac9d-797eccf46d66" providerId="ADAL" clId="{8BEA5FCA-E61A-47FB-A99B-86A62F1E64CB}" dt="2019-11-17T15:32:46.563" v="807" actId="14100"/>
          <ac:spMkLst>
            <pc:docMk/>
            <pc:sldMk cId="3153061487" sldId="270"/>
            <ac:spMk id="2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5:32:53.187" v="808" actId="1076"/>
          <ac:spMkLst>
            <pc:docMk/>
            <pc:sldMk cId="3153061487" sldId="270"/>
            <ac:spMk id="3" creationId="{00000000-0000-0000-0000-000000000000}"/>
          </ac:spMkLst>
        </pc:spChg>
      </pc:sldChg>
      <pc:sldChg chg="modSp">
        <pc:chgData name=" " userId="726aa966-e315-4b67-ac9d-797eccf46d66" providerId="ADAL" clId="{8BEA5FCA-E61A-47FB-A99B-86A62F1E64CB}" dt="2019-11-17T15:46:02.939" v="909" actId="255"/>
        <pc:sldMkLst>
          <pc:docMk/>
          <pc:sldMk cId="1729146647" sldId="271"/>
        </pc:sldMkLst>
        <pc:spChg chg="mod">
          <ac:chgData name=" " userId="726aa966-e315-4b67-ac9d-797eccf46d66" providerId="ADAL" clId="{8BEA5FCA-E61A-47FB-A99B-86A62F1E64CB}" dt="2019-11-17T15:45:13.776" v="873" actId="14100"/>
          <ac:spMkLst>
            <pc:docMk/>
            <pc:sldMk cId="1729146647" sldId="271"/>
            <ac:spMk id="4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5:46:02.939" v="909" actId="255"/>
          <ac:spMkLst>
            <pc:docMk/>
            <pc:sldMk cId="1729146647" sldId="271"/>
            <ac:spMk id="5" creationId="{00000000-0000-0000-0000-000000000000}"/>
          </ac:spMkLst>
        </pc:spChg>
      </pc:sldChg>
      <pc:sldChg chg="modSp">
        <pc:chgData name=" " userId="726aa966-e315-4b67-ac9d-797eccf46d66" providerId="ADAL" clId="{8BEA5FCA-E61A-47FB-A99B-86A62F1E64CB}" dt="2019-11-17T14:11:39.810" v="173" actId="27636"/>
        <pc:sldMkLst>
          <pc:docMk/>
          <pc:sldMk cId="4250043560" sldId="272"/>
        </pc:sldMkLst>
        <pc:spChg chg="mod">
          <ac:chgData name=" " userId="726aa966-e315-4b67-ac9d-797eccf46d66" providerId="ADAL" clId="{8BEA5FCA-E61A-47FB-A99B-86A62F1E64CB}" dt="2019-11-17T14:11:24.679" v="171" actId="122"/>
          <ac:spMkLst>
            <pc:docMk/>
            <pc:sldMk cId="4250043560" sldId="272"/>
            <ac:spMk id="4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4:11:39.810" v="173" actId="27636"/>
          <ac:spMkLst>
            <pc:docMk/>
            <pc:sldMk cId="4250043560" sldId="272"/>
            <ac:spMk id="5" creationId="{00000000-0000-0000-0000-000000000000}"/>
          </ac:spMkLst>
        </pc:spChg>
      </pc:sldChg>
      <pc:sldChg chg="modSp">
        <pc:chgData name=" " userId="726aa966-e315-4b67-ac9d-797eccf46d66" providerId="ADAL" clId="{8BEA5FCA-E61A-47FB-A99B-86A62F1E64CB}" dt="2019-11-17T13:55:30.358" v="27" actId="27636"/>
        <pc:sldMkLst>
          <pc:docMk/>
          <pc:sldMk cId="1068393716" sldId="273"/>
        </pc:sldMkLst>
        <pc:spChg chg="mod">
          <ac:chgData name=" " userId="726aa966-e315-4b67-ac9d-797eccf46d66" providerId="ADAL" clId="{8BEA5FCA-E61A-47FB-A99B-86A62F1E64CB}" dt="2019-11-17T13:55:17.256" v="25" actId="1076"/>
          <ac:spMkLst>
            <pc:docMk/>
            <pc:sldMk cId="1068393716" sldId="273"/>
            <ac:spMk id="2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3:55:30.358" v="27" actId="27636"/>
          <ac:spMkLst>
            <pc:docMk/>
            <pc:sldMk cId="1068393716" sldId="273"/>
            <ac:spMk id="3" creationId="{00000000-0000-0000-0000-000000000000}"/>
          </ac:spMkLst>
        </pc:spChg>
      </pc:sldChg>
      <pc:sldChg chg="modSp">
        <pc:chgData name=" " userId="726aa966-e315-4b67-ac9d-797eccf46d66" providerId="ADAL" clId="{8BEA5FCA-E61A-47FB-A99B-86A62F1E64CB}" dt="2019-11-17T13:52:11.970" v="1"/>
        <pc:sldMkLst>
          <pc:docMk/>
          <pc:sldMk cId="3548259692" sldId="274"/>
        </pc:sldMkLst>
        <pc:spChg chg="mod">
          <ac:chgData name=" " userId="726aa966-e315-4b67-ac9d-797eccf46d66" providerId="ADAL" clId="{8BEA5FCA-E61A-47FB-A99B-86A62F1E64CB}" dt="2019-11-17T13:51:54.738" v="0"/>
          <ac:spMkLst>
            <pc:docMk/>
            <pc:sldMk cId="3548259692" sldId="274"/>
            <ac:spMk id="2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3:52:11.970" v="1"/>
          <ac:spMkLst>
            <pc:docMk/>
            <pc:sldMk cId="3548259692" sldId="274"/>
            <ac:spMk id="3" creationId="{00000000-0000-0000-0000-000000000000}"/>
          </ac:spMkLst>
        </pc:spChg>
      </pc:sldChg>
      <pc:sldChg chg="modSp">
        <pc:chgData name=" " userId="726aa966-e315-4b67-ac9d-797eccf46d66" providerId="ADAL" clId="{8BEA5FCA-E61A-47FB-A99B-86A62F1E64CB}" dt="2019-11-17T15:34:35.207" v="812" actId="1076"/>
        <pc:sldMkLst>
          <pc:docMk/>
          <pc:sldMk cId="2421490567" sldId="275"/>
        </pc:sldMkLst>
        <pc:spChg chg="mod">
          <ac:chgData name=" " userId="726aa966-e315-4b67-ac9d-797eccf46d66" providerId="ADAL" clId="{8BEA5FCA-E61A-47FB-A99B-86A62F1E64CB}" dt="2019-11-17T14:16:16.234" v="233" actId="1076"/>
          <ac:spMkLst>
            <pc:docMk/>
            <pc:sldMk cId="2421490567" sldId="275"/>
            <ac:spMk id="2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5:34:35.207" v="812" actId="1076"/>
          <ac:spMkLst>
            <pc:docMk/>
            <pc:sldMk cId="2421490567" sldId="275"/>
            <ac:spMk id="3" creationId="{00000000-0000-0000-0000-000000000000}"/>
          </ac:spMkLst>
        </pc:spChg>
        <pc:picChg chg="mod">
          <ac:chgData name=" " userId="726aa966-e315-4b67-ac9d-797eccf46d66" providerId="ADAL" clId="{8BEA5FCA-E61A-47FB-A99B-86A62F1E64CB}" dt="2019-11-17T14:15:42.623" v="230" actId="1076"/>
          <ac:picMkLst>
            <pc:docMk/>
            <pc:sldMk cId="2421490567" sldId="275"/>
            <ac:picMk id="6" creationId="{0F319B38-DBF0-466B-8D17-7AF1F1F1C526}"/>
          </ac:picMkLst>
        </pc:picChg>
      </pc:sldChg>
      <pc:sldChg chg="modSp">
        <pc:chgData name=" " userId="726aa966-e315-4b67-ac9d-797eccf46d66" providerId="ADAL" clId="{8BEA5FCA-E61A-47FB-A99B-86A62F1E64CB}" dt="2019-11-17T15:34:59.354" v="815" actId="14100"/>
        <pc:sldMkLst>
          <pc:docMk/>
          <pc:sldMk cId="1135042192" sldId="276"/>
        </pc:sldMkLst>
        <pc:spChg chg="mod">
          <ac:chgData name=" " userId="726aa966-e315-4b67-ac9d-797eccf46d66" providerId="ADAL" clId="{8BEA5FCA-E61A-47FB-A99B-86A62F1E64CB}" dt="2019-11-17T14:18:39.155" v="254" actId="1076"/>
          <ac:spMkLst>
            <pc:docMk/>
            <pc:sldMk cId="1135042192" sldId="276"/>
            <ac:spMk id="2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5:34:59.354" v="815" actId="14100"/>
          <ac:spMkLst>
            <pc:docMk/>
            <pc:sldMk cId="1135042192" sldId="276"/>
            <ac:spMk id="3" creationId="{00000000-0000-0000-0000-000000000000}"/>
          </ac:spMkLst>
        </pc:spChg>
      </pc:sldChg>
      <pc:sldChg chg="modSp">
        <pc:chgData name=" " userId="726aa966-e315-4b67-ac9d-797eccf46d66" providerId="ADAL" clId="{8BEA5FCA-E61A-47FB-A99B-86A62F1E64CB}" dt="2019-11-17T15:53:06.463" v="934" actId="20577"/>
        <pc:sldMkLst>
          <pc:docMk/>
          <pc:sldMk cId="3475479388" sldId="277"/>
        </pc:sldMkLst>
        <pc:spChg chg="mod">
          <ac:chgData name=" " userId="726aa966-e315-4b67-ac9d-797eccf46d66" providerId="ADAL" clId="{8BEA5FCA-E61A-47FB-A99B-86A62F1E64CB}" dt="2019-11-17T15:53:06.463" v="934" actId="20577"/>
          <ac:spMkLst>
            <pc:docMk/>
            <pc:sldMk cId="3475479388" sldId="277"/>
            <ac:spMk id="2" creationId="{00000000-0000-0000-0000-000000000000}"/>
          </ac:spMkLst>
        </pc:spChg>
        <pc:graphicFrameChg chg="mod">
          <ac:chgData name=" " userId="726aa966-e315-4b67-ac9d-797eccf46d66" providerId="ADAL" clId="{8BEA5FCA-E61A-47FB-A99B-86A62F1E64CB}" dt="2019-11-17T15:52:55.070" v="932"/>
          <ac:graphicFrameMkLst>
            <pc:docMk/>
            <pc:sldMk cId="3475479388" sldId="277"/>
            <ac:graphicFrameMk id="4" creationId="{00000000-0000-0000-0000-000000000000}"/>
          </ac:graphicFrameMkLst>
        </pc:graphicFrameChg>
      </pc:sldChg>
      <pc:sldChg chg="addSp modSp">
        <pc:chgData name=" " userId="726aa966-e315-4b67-ac9d-797eccf46d66" providerId="ADAL" clId="{8BEA5FCA-E61A-47FB-A99B-86A62F1E64CB}" dt="2019-11-17T15:49:02.912" v="910"/>
        <pc:sldMkLst>
          <pc:docMk/>
          <pc:sldMk cId="3028368412" sldId="278"/>
        </pc:sldMkLst>
        <pc:spChg chg="mod">
          <ac:chgData name=" " userId="726aa966-e315-4b67-ac9d-797eccf46d66" providerId="ADAL" clId="{8BEA5FCA-E61A-47FB-A99B-86A62F1E64CB}" dt="2019-11-17T14:20:24.846" v="265" actId="14100"/>
          <ac:spMkLst>
            <pc:docMk/>
            <pc:sldMk cId="3028368412" sldId="278"/>
            <ac:spMk id="2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5:36:07.772" v="821" actId="113"/>
          <ac:spMkLst>
            <pc:docMk/>
            <pc:sldMk cId="3028368412" sldId="278"/>
            <ac:spMk id="3" creationId="{00000000-0000-0000-0000-000000000000}"/>
          </ac:spMkLst>
        </pc:spChg>
        <pc:inkChg chg="add">
          <ac:chgData name=" " userId="726aa966-e315-4b67-ac9d-797eccf46d66" providerId="ADAL" clId="{8BEA5FCA-E61A-47FB-A99B-86A62F1E64CB}" dt="2019-11-17T15:49:02.912" v="910"/>
          <ac:inkMkLst>
            <pc:docMk/>
            <pc:sldMk cId="3028368412" sldId="278"/>
            <ac:inkMk id="4" creationId="{BF206D33-1353-42B3-931E-636A0517AEDF}"/>
          </ac:inkMkLst>
        </pc:inkChg>
      </pc:sldChg>
      <pc:sldChg chg="modSp">
        <pc:chgData name=" " userId="726aa966-e315-4b67-ac9d-797eccf46d66" providerId="ADAL" clId="{8BEA5FCA-E61A-47FB-A99B-86A62F1E64CB}" dt="2019-11-17T15:55:44.165" v="948" actId="20577"/>
        <pc:sldMkLst>
          <pc:docMk/>
          <pc:sldMk cId="4008441171" sldId="279"/>
        </pc:sldMkLst>
        <pc:spChg chg="mod">
          <ac:chgData name=" " userId="726aa966-e315-4b67-ac9d-797eccf46d66" providerId="ADAL" clId="{8BEA5FCA-E61A-47FB-A99B-86A62F1E64CB}" dt="2019-11-17T15:01:21.615" v="715" actId="120"/>
          <ac:spMkLst>
            <pc:docMk/>
            <pc:sldMk cId="4008441171" sldId="279"/>
            <ac:spMk id="2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5:55:44.165" v="948" actId="20577"/>
          <ac:spMkLst>
            <pc:docMk/>
            <pc:sldMk cId="4008441171" sldId="279"/>
            <ac:spMk id="3" creationId="{00000000-0000-0000-0000-000000000000}"/>
          </ac:spMkLst>
        </pc:spChg>
      </pc:sldChg>
      <pc:sldChg chg="modSp modAnim">
        <pc:chgData name=" " userId="726aa966-e315-4b67-ac9d-797eccf46d66" providerId="ADAL" clId="{8BEA5FCA-E61A-47FB-A99B-86A62F1E64CB}" dt="2019-11-17T15:54:11.241" v="938" actId="113"/>
        <pc:sldMkLst>
          <pc:docMk/>
          <pc:sldMk cId="3684646927" sldId="282"/>
        </pc:sldMkLst>
        <pc:spChg chg="mod">
          <ac:chgData name=" " userId="726aa966-e315-4b67-ac9d-797eccf46d66" providerId="ADAL" clId="{8BEA5FCA-E61A-47FB-A99B-86A62F1E64CB}" dt="2019-11-17T14:50:06.808" v="617" actId="1076"/>
          <ac:spMkLst>
            <pc:docMk/>
            <pc:sldMk cId="3684646927" sldId="282"/>
            <ac:spMk id="2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5:54:11.241" v="938" actId="113"/>
          <ac:spMkLst>
            <pc:docMk/>
            <pc:sldMk cId="3684646927" sldId="282"/>
            <ac:spMk id="4" creationId="{00000000-0000-0000-0000-000000000000}"/>
          </ac:spMkLst>
        </pc:spChg>
      </pc:sldChg>
      <pc:sldChg chg="modSp">
        <pc:chgData name=" " userId="726aa966-e315-4b67-ac9d-797eccf46d66" providerId="ADAL" clId="{8BEA5FCA-E61A-47FB-A99B-86A62F1E64CB}" dt="2019-11-17T14:49:16.742" v="611" actId="1076"/>
        <pc:sldMkLst>
          <pc:docMk/>
          <pc:sldMk cId="1840296017" sldId="283"/>
        </pc:sldMkLst>
        <pc:spChg chg="mod">
          <ac:chgData name=" " userId="726aa966-e315-4b67-ac9d-797eccf46d66" providerId="ADAL" clId="{8BEA5FCA-E61A-47FB-A99B-86A62F1E64CB}" dt="2019-11-17T14:48:15.667" v="604" actId="113"/>
          <ac:spMkLst>
            <pc:docMk/>
            <pc:sldMk cId="1840296017" sldId="283"/>
            <ac:spMk id="2" creationId="{00000000-0000-0000-0000-000000000000}"/>
          </ac:spMkLst>
        </pc:spChg>
        <pc:spChg chg="mod">
          <ac:chgData name=" " userId="726aa966-e315-4b67-ac9d-797eccf46d66" providerId="ADAL" clId="{8BEA5FCA-E61A-47FB-A99B-86A62F1E64CB}" dt="2019-11-17T14:49:16.742" v="611" actId="1076"/>
          <ac:spMkLst>
            <pc:docMk/>
            <pc:sldMk cId="1840296017" sldId="283"/>
            <ac:spMk id="3" creationId="{00000000-0000-0000-0000-000000000000}"/>
          </ac:spMkLst>
        </pc:spChg>
        <pc:picChg chg="mod">
          <ac:chgData name=" " userId="726aa966-e315-4b67-ac9d-797eccf46d66" providerId="ADAL" clId="{8BEA5FCA-E61A-47FB-A99B-86A62F1E64CB}" dt="2019-11-17T14:49:01.718" v="610" actId="1076"/>
          <ac:picMkLst>
            <pc:docMk/>
            <pc:sldMk cId="1840296017" sldId="283"/>
            <ac:picMk id="6" creationId="{04DA8C25-0308-4A0C-AC40-27EFB1FFA18C}"/>
          </ac:picMkLst>
        </pc:picChg>
      </pc:sldChg>
      <pc:sldChg chg="addSp delSp modSp">
        <pc:chgData name=" " userId="726aa966-e315-4b67-ac9d-797eccf46d66" providerId="ADAL" clId="{8BEA5FCA-E61A-47FB-A99B-86A62F1E64CB}" dt="2019-11-17T15:27:30.242" v="776" actId="14100"/>
        <pc:sldMkLst>
          <pc:docMk/>
          <pc:sldMk cId="1970023011" sldId="284"/>
        </pc:sldMkLst>
        <pc:spChg chg="mod">
          <ac:chgData name=" " userId="726aa966-e315-4b67-ac9d-797eccf46d66" providerId="ADAL" clId="{8BEA5FCA-E61A-47FB-A99B-86A62F1E64CB}" dt="2019-11-17T15:26:23.050" v="764" actId="6549"/>
          <ac:spMkLst>
            <pc:docMk/>
            <pc:sldMk cId="1970023011" sldId="284"/>
            <ac:spMk id="8" creationId="{C89E94F2-D37B-404F-807B-D7EA70D73603}"/>
          </ac:spMkLst>
        </pc:spChg>
        <pc:spChg chg="del">
          <ac:chgData name=" " userId="726aa966-e315-4b67-ac9d-797eccf46d66" providerId="ADAL" clId="{8BEA5FCA-E61A-47FB-A99B-86A62F1E64CB}" dt="2019-11-17T15:24:45.728" v="754" actId="26606"/>
          <ac:spMkLst>
            <pc:docMk/>
            <pc:sldMk cId="1970023011" sldId="284"/>
            <ac:spMk id="78" creationId="{1996130F-9AB5-4DE9-8574-3AF891C5C172}"/>
          </ac:spMkLst>
        </pc:spChg>
        <pc:spChg chg="del">
          <ac:chgData name=" " userId="726aa966-e315-4b67-ac9d-797eccf46d66" providerId="ADAL" clId="{8BEA5FCA-E61A-47FB-A99B-86A62F1E64CB}" dt="2019-11-17T15:24:45.728" v="754" actId="26606"/>
          <ac:spMkLst>
            <pc:docMk/>
            <pc:sldMk cId="1970023011" sldId="284"/>
            <ac:spMk id="80" creationId="{3623DEAC-F39C-45D6-86DC-1033F6429528}"/>
          </ac:spMkLst>
        </pc:spChg>
        <pc:spChg chg="del">
          <ac:chgData name=" " userId="726aa966-e315-4b67-ac9d-797eccf46d66" providerId="ADAL" clId="{8BEA5FCA-E61A-47FB-A99B-86A62F1E64CB}" dt="2019-11-17T15:24:45.728" v="754" actId="26606"/>
          <ac:spMkLst>
            <pc:docMk/>
            <pc:sldMk cId="1970023011" sldId="284"/>
            <ac:spMk id="82" creationId="{CADF4631-3C8F-45EE-8D19-4D3E8426B34A}"/>
          </ac:spMkLst>
        </pc:spChg>
        <pc:spChg chg="del">
          <ac:chgData name=" " userId="726aa966-e315-4b67-ac9d-797eccf46d66" providerId="ADAL" clId="{8BEA5FCA-E61A-47FB-A99B-86A62F1E64CB}" dt="2019-11-17T15:24:45.728" v="754" actId="26606"/>
          <ac:spMkLst>
            <pc:docMk/>
            <pc:sldMk cId="1970023011" sldId="284"/>
            <ac:spMk id="112" creationId="{46FA917F-43A3-4FA3-A085-59D0DC397EFA}"/>
          </ac:spMkLst>
        </pc:spChg>
        <pc:spChg chg="del">
          <ac:chgData name=" " userId="726aa966-e315-4b67-ac9d-797eccf46d66" providerId="ADAL" clId="{8BEA5FCA-E61A-47FB-A99B-86A62F1E64CB}" dt="2019-11-17T15:24:45.728" v="754" actId="26606"/>
          <ac:spMkLst>
            <pc:docMk/>
            <pc:sldMk cId="1970023011" sldId="284"/>
            <ac:spMk id="114" creationId="{9CBF007B-8C8C-4F79-B037-9F4C61F9F954}"/>
          </ac:spMkLst>
        </pc:spChg>
        <pc:spChg chg="add">
          <ac:chgData name=" " userId="726aa966-e315-4b67-ac9d-797eccf46d66" providerId="ADAL" clId="{8BEA5FCA-E61A-47FB-A99B-86A62F1E64CB}" dt="2019-11-17T15:24:45.728" v="754" actId="26606"/>
          <ac:spMkLst>
            <pc:docMk/>
            <pc:sldMk cId="1970023011" sldId="284"/>
            <ac:spMk id="147" creationId="{502A7C95-AB91-4503-A49F-FB44EDCBDC35}"/>
          </ac:spMkLst>
        </pc:spChg>
        <pc:spChg chg="add">
          <ac:chgData name=" " userId="726aa966-e315-4b67-ac9d-797eccf46d66" providerId="ADAL" clId="{8BEA5FCA-E61A-47FB-A99B-86A62F1E64CB}" dt="2019-11-17T15:24:45.728" v="754" actId="26606"/>
          <ac:spMkLst>
            <pc:docMk/>
            <pc:sldMk cId="1970023011" sldId="284"/>
            <ac:spMk id="149" creationId="{FB7D856C-CDB6-43B6-B78A-7C63C30AE09B}"/>
          </ac:spMkLst>
        </pc:spChg>
        <pc:spChg chg="add">
          <ac:chgData name=" " userId="726aa966-e315-4b67-ac9d-797eccf46d66" providerId="ADAL" clId="{8BEA5FCA-E61A-47FB-A99B-86A62F1E64CB}" dt="2019-11-17T15:24:45.728" v="754" actId="26606"/>
          <ac:spMkLst>
            <pc:docMk/>
            <pc:sldMk cId="1970023011" sldId="284"/>
            <ac:spMk id="151" creationId="{6BF6212B-2740-475D-85D3-C24B8A206D74}"/>
          </ac:spMkLst>
        </pc:spChg>
        <pc:spChg chg="add">
          <ac:chgData name=" " userId="726aa966-e315-4b67-ac9d-797eccf46d66" providerId="ADAL" clId="{8BEA5FCA-E61A-47FB-A99B-86A62F1E64CB}" dt="2019-11-17T15:24:45.728" v="754" actId="26606"/>
          <ac:spMkLst>
            <pc:docMk/>
            <pc:sldMk cId="1970023011" sldId="284"/>
            <ac:spMk id="181" creationId="{849A221E-2726-41F4-A2ED-327602883825}"/>
          </ac:spMkLst>
        </pc:spChg>
        <pc:spChg chg="add">
          <ac:chgData name=" " userId="726aa966-e315-4b67-ac9d-797eccf46d66" providerId="ADAL" clId="{8BEA5FCA-E61A-47FB-A99B-86A62F1E64CB}" dt="2019-11-17T15:24:45.728" v="754" actId="26606"/>
          <ac:spMkLst>
            <pc:docMk/>
            <pc:sldMk cId="1970023011" sldId="284"/>
            <ac:spMk id="183" creationId="{247689BA-A8AE-4CDD-B56A-5428FE04A8CB}"/>
          </ac:spMkLst>
        </pc:spChg>
        <pc:grpChg chg="del">
          <ac:chgData name=" " userId="726aa966-e315-4b67-ac9d-797eccf46d66" providerId="ADAL" clId="{8BEA5FCA-E61A-47FB-A99B-86A62F1E64CB}" dt="2019-11-17T15:24:45.728" v="754" actId="26606"/>
          <ac:grpSpMkLst>
            <pc:docMk/>
            <pc:sldMk cId="1970023011" sldId="284"/>
            <ac:grpSpMk id="50" creationId="{166BF9EE-F7AC-4FA5-AC7E-001B3A642F75}"/>
          </ac:grpSpMkLst>
        </pc:grpChg>
        <pc:grpChg chg="del">
          <ac:chgData name=" " userId="726aa966-e315-4b67-ac9d-797eccf46d66" providerId="ADAL" clId="{8BEA5FCA-E61A-47FB-A99B-86A62F1E64CB}" dt="2019-11-17T15:24:45.728" v="754" actId="26606"/>
          <ac:grpSpMkLst>
            <pc:docMk/>
            <pc:sldMk cId="1970023011" sldId="284"/>
            <ac:grpSpMk id="64" creationId="{E312DBA5-56D8-42B2-BA94-28168C2A6703}"/>
          </ac:grpSpMkLst>
        </pc:grpChg>
        <pc:grpChg chg="del">
          <ac:chgData name=" " userId="726aa966-e315-4b67-ac9d-797eccf46d66" providerId="ADAL" clId="{8BEA5FCA-E61A-47FB-A99B-86A62F1E64CB}" dt="2019-11-17T15:24:45.728" v="754" actId="26606"/>
          <ac:grpSpMkLst>
            <pc:docMk/>
            <pc:sldMk cId="1970023011" sldId="284"/>
            <ac:grpSpMk id="84" creationId="{F291099C-17EE-4E0E-B096-C79975050035}"/>
          </ac:grpSpMkLst>
        </pc:grpChg>
        <pc:grpChg chg="del">
          <ac:chgData name=" " userId="726aa966-e315-4b67-ac9d-797eccf46d66" providerId="ADAL" clId="{8BEA5FCA-E61A-47FB-A99B-86A62F1E64CB}" dt="2019-11-17T15:24:45.728" v="754" actId="26606"/>
          <ac:grpSpMkLst>
            <pc:docMk/>
            <pc:sldMk cId="1970023011" sldId="284"/>
            <ac:grpSpMk id="98" creationId="{6A54B62D-FC5C-4E1A-8D8B-279576FE5379}"/>
          </ac:grpSpMkLst>
        </pc:grpChg>
        <pc:grpChg chg="add">
          <ac:chgData name=" " userId="726aa966-e315-4b67-ac9d-797eccf46d66" providerId="ADAL" clId="{8BEA5FCA-E61A-47FB-A99B-86A62F1E64CB}" dt="2019-11-17T15:24:45.728" v="754" actId="26606"/>
          <ac:grpSpMkLst>
            <pc:docMk/>
            <pc:sldMk cId="1970023011" sldId="284"/>
            <ac:grpSpMk id="119" creationId="{F8A8AD26-C06F-49CE-AB92-7F05D0BD884D}"/>
          </ac:grpSpMkLst>
        </pc:grpChg>
        <pc:grpChg chg="add">
          <ac:chgData name=" " userId="726aa966-e315-4b67-ac9d-797eccf46d66" providerId="ADAL" clId="{8BEA5FCA-E61A-47FB-A99B-86A62F1E64CB}" dt="2019-11-17T15:24:45.728" v="754" actId="26606"/>
          <ac:grpSpMkLst>
            <pc:docMk/>
            <pc:sldMk cId="1970023011" sldId="284"/>
            <ac:grpSpMk id="133" creationId="{1C50F7A2-3BDC-423D-85F1-EE031C214581}"/>
          </ac:grpSpMkLst>
        </pc:grpChg>
        <pc:grpChg chg="add">
          <ac:chgData name=" " userId="726aa966-e315-4b67-ac9d-797eccf46d66" providerId="ADAL" clId="{8BEA5FCA-E61A-47FB-A99B-86A62F1E64CB}" dt="2019-11-17T15:24:45.728" v="754" actId="26606"/>
          <ac:grpSpMkLst>
            <pc:docMk/>
            <pc:sldMk cId="1970023011" sldId="284"/>
            <ac:grpSpMk id="153" creationId="{3C534352-97AA-4E24-BAF1-3DA24658263A}"/>
          </ac:grpSpMkLst>
        </pc:grpChg>
        <pc:grpChg chg="add">
          <ac:chgData name=" " userId="726aa966-e315-4b67-ac9d-797eccf46d66" providerId="ADAL" clId="{8BEA5FCA-E61A-47FB-A99B-86A62F1E64CB}" dt="2019-11-17T15:24:45.728" v="754" actId="26606"/>
          <ac:grpSpMkLst>
            <pc:docMk/>
            <pc:sldMk cId="1970023011" sldId="284"/>
            <ac:grpSpMk id="167" creationId="{7BC161AA-ABD7-4771-872F-6F87802599A8}"/>
          </ac:grpSpMkLst>
        </pc:grpChg>
        <pc:picChg chg="del">
          <ac:chgData name=" " userId="726aa966-e315-4b67-ac9d-797eccf46d66" providerId="ADAL" clId="{8BEA5FCA-E61A-47FB-A99B-86A62F1E64CB}" dt="2019-11-17T15:23:03.924" v="744"/>
          <ac:picMkLst>
            <pc:docMk/>
            <pc:sldMk cId="1970023011" sldId="284"/>
            <ac:picMk id="3" creationId="{F64488CE-6DC2-4F78-8A1C-B2ABBEBBF70A}"/>
          </ac:picMkLst>
        </pc:picChg>
        <pc:picChg chg="add mod ord">
          <ac:chgData name=" " userId="726aa966-e315-4b67-ac9d-797eccf46d66" providerId="ADAL" clId="{8BEA5FCA-E61A-47FB-A99B-86A62F1E64CB}" dt="2019-11-17T15:27:09.313" v="772" actId="14100"/>
          <ac:picMkLst>
            <pc:docMk/>
            <pc:sldMk cId="1970023011" sldId="284"/>
            <ac:picMk id="4" creationId="{46EF9F30-0B3E-4633-ABE4-8334D6E8A4B6}"/>
          </ac:picMkLst>
        </pc:picChg>
        <pc:picChg chg="add mod">
          <ac:chgData name=" " userId="726aa966-e315-4b67-ac9d-797eccf46d66" providerId="ADAL" clId="{8BEA5FCA-E61A-47FB-A99B-86A62F1E64CB}" dt="2019-11-17T15:27:21.735" v="775" actId="14100"/>
          <ac:picMkLst>
            <pc:docMk/>
            <pc:sldMk cId="1970023011" sldId="284"/>
            <ac:picMk id="6" creationId="{141AA8F0-A09D-44C5-A778-A58B9407C673}"/>
          </ac:picMkLst>
        </pc:picChg>
        <pc:picChg chg="add mod">
          <ac:chgData name=" " userId="726aa966-e315-4b67-ac9d-797eccf46d66" providerId="ADAL" clId="{8BEA5FCA-E61A-47FB-A99B-86A62F1E64CB}" dt="2019-11-17T15:27:01.247" v="770" actId="14100"/>
          <ac:picMkLst>
            <pc:docMk/>
            <pc:sldMk cId="1970023011" sldId="284"/>
            <ac:picMk id="9" creationId="{44BB38AC-14B7-4F2C-B88E-195079E70372}"/>
          </ac:picMkLst>
        </pc:picChg>
        <pc:picChg chg="add mod ord">
          <ac:chgData name=" " userId="726aa966-e315-4b67-ac9d-797eccf46d66" providerId="ADAL" clId="{8BEA5FCA-E61A-47FB-A99B-86A62F1E64CB}" dt="2019-11-17T15:27:30.242" v="776" actId="14100"/>
          <ac:picMkLst>
            <pc:docMk/>
            <pc:sldMk cId="1970023011" sldId="284"/>
            <ac:picMk id="11" creationId="{BE9ACF61-E9DD-4884-84CE-2197DA5062C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58D5F-13C4-4FA4-A411-61B942145A9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EAC216-7793-4E57-B66F-2F2E7464CF1A}">
      <dgm:prSet phldrT="[Text]" custT="1"/>
      <dgm:spPr/>
      <dgm:t>
        <a:bodyPr/>
        <a:lstStyle/>
        <a:p>
          <a:r>
            <a:rPr lang="en-US" sz="1400" b="1" dirty="0" err="1"/>
            <a:t>Educacion</a:t>
          </a:r>
          <a:endParaRPr lang="en-US" sz="1400" b="1" dirty="0"/>
        </a:p>
      </dgm:t>
    </dgm:pt>
    <dgm:pt modelId="{67889D98-67BE-4444-89C2-4F3FA50F6FB4}" type="parTrans" cxnId="{44C8B3C1-BF34-4AED-9B09-2A76D7AD52A8}">
      <dgm:prSet/>
      <dgm:spPr/>
      <dgm:t>
        <a:bodyPr/>
        <a:lstStyle/>
        <a:p>
          <a:endParaRPr lang="en-US" sz="2000"/>
        </a:p>
      </dgm:t>
    </dgm:pt>
    <dgm:pt modelId="{3BC24FEF-FBC5-43A6-A76E-68AA2B7846B0}" type="sibTrans" cxnId="{44C8B3C1-BF34-4AED-9B09-2A76D7AD52A8}">
      <dgm:prSet/>
      <dgm:spPr/>
      <dgm:t>
        <a:bodyPr/>
        <a:lstStyle/>
        <a:p>
          <a:endParaRPr lang="en-US"/>
        </a:p>
      </dgm:t>
    </dgm:pt>
    <dgm:pt modelId="{DF2DC070-964E-44ED-8C73-A09F3DA12780}">
      <dgm:prSet phldrT="[Text]" custT="1"/>
      <dgm:spPr/>
      <dgm:t>
        <a:bodyPr anchor="ctr"/>
        <a:lstStyle/>
        <a:p>
          <a:r>
            <a:rPr lang="es-ES" sz="1400" dirty="0"/>
            <a:t>Presenta y sigue educando durante la campaña del censo</a:t>
          </a:r>
          <a:endParaRPr lang="en-US" sz="1400" dirty="0"/>
        </a:p>
      </dgm:t>
    </dgm:pt>
    <dgm:pt modelId="{95D14154-1483-49F7-B90A-90664C5C8AE1}" type="parTrans" cxnId="{178E276F-27EF-4C36-B1A6-3AA1462536BC}">
      <dgm:prSet/>
      <dgm:spPr/>
      <dgm:t>
        <a:bodyPr/>
        <a:lstStyle/>
        <a:p>
          <a:endParaRPr lang="en-US" sz="2000"/>
        </a:p>
      </dgm:t>
    </dgm:pt>
    <dgm:pt modelId="{111DF793-F9AA-4FF6-8C9F-9EBD318EB2D2}" type="sibTrans" cxnId="{178E276F-27EF-4C36-B1A6-3AA1462536BC}">
      <dgm:prSet/>
      <dgm:spPr/>
      <dgm:t>
        <a:bodyPr/>
        <a:lstStyle/>
        <a:p>
          <a:endParaRPr lang="en-US"/>
        </a:p>
      </dgm:t>
    </dgm:pt>
    <dgm:pt modelId="{E9DBD5C0-3C75-4795-AFD6-08FCB7875E4C}">
      <dgm:prSet phldrT="[Text]" custT="1"/>
      <dgm:spPr/>
      <dgm:t>
        <a:bodyPr/>
        <a:lstStyle/>
        <a:p>
          <a:r>
            <a:rPr lang="en-US" sz="1400" dirty="0" err="1"/>
            <a:t>Activacion</a:t>
          </a:r>
          <a:r>
            <a:rPr lang="en-US" sz="1400" dirty="0"/>
            <a:t>: </a:t>
          </a:r>
          <a:r>
            <a:rPr lang="en-US" sz="1400" dirty="0" err="1"/>
            <a:t>Enero</a:t>
          </a:r>
          <a:r>
            <a:rPr lang="en-US" sz="1400" dirty="0"/>
            <a:t> hasta el 1 de </a:t>
          </a:r>
          <a:r>
            <a:rPr lang="en-US" sz="1400" dirty="0" err="1"/>
            <a:t>abril</a:t>
          </a:r>
          <a:r>
            <a:rPr lang="en-US" sz="1400" dirty="0"/>
            <a:t> del 2020, (</a:t>
          </a:r>
          <a:r>
            <a:rPr lang="en-US" sz="1400" dirty="0" err="1"/>
            <a:t>Dia</a:t>
          </a:r>
          <a:r>
            <a:rPr lang="en-US" sz="1400" dirty="0"/>
            <a:t> del </a:t>
          </a:r>
          <a:r>
            <a:rPr lang="en-US" sz="1400" dirty="0" err="1"/>
            <a:t>Censo</a:t>
          </a:r>
          <a:r>
            <a:rPr lang="en-US" sz="1400" dirty="0"/>
            <a:t>)</a:t>
          </a:r>
        </a:p>
      </dgm:t>
    </dgm:pt>
    <dgm:pt modelId="{94806ABA-65C9-48F2-84F2-812E91EE2483}" type="parTrans" cxnId="{EDFEA6C2-6844-4340-A065-AB5407BCE577}">
      <dgm:prSet/>
      <dgm:spPr/>
      <dgm:t>
        <a:bodyPr/>
        <a:lstStyle/>
        <a:p>
          <a:endParaRPr lang="en-US" sz="2000"/>
        </a:p>
      </dgm:t>
    </dgm:pt>
    <dgm:pt modelId="{D33259F1-BC38-4CA6-A54F-3CD85509BB7C}" type="sibTrans" cxnId="{EDFEA6C2-6844-4340-A065-AB5407BCE577}">
      <dgm:prSet/>
      <dgm:spPr/>
      <dgm:t>
        <a:bodyPr/>
        <a:lstStyle/>
        <a:p>
          <a:endParaRPr lang="en-US"/>
        </a:p>
      </dgm:t>
    </dgm:pt>
    <dgm:pt modelId="{C9A289F4-9056-49A7-BA9A-16DE728E40F9}">
      <dgm:prSet phldrT="[Text]" custT="1"/>
      <dgm:spPr/>
      <dgm:t>
        <a:bodyPr anchor="ctr"/>
        <a:lstStyle/>
        <a:p>
          <a:r>
            <a:rPr lang="es-ES" sz="1400" dirty="0"/>
            <a:t>Educación pública a través de capacitaciones. </a:t>
          </a:r>
          <a:endParaRPr lang="en-US" sz="1400" dirty="0"/>
        </a:p>
      </dgm:t>
    </dgm:pt>
    <dgm:pt modelId="{B75ACFF6-5AC8-4ABA-91DF-2B12E2BAB1E5}" type="parTrans" cxnId="{C5DE574F-34E3-4503-B7F6-E8ACD3FB76BC}">
      <dgm:prSet/>
      <dgm:spPr/>
      <dgm:t>
        <a:bodyPr/>
        <a:lstStyle/>
        <a:p>
          <a:endParaRPr lang="en-US" sz="2000"/>
        </a:p>
      </dgm:t>
    </dgm:pt>
    <dgm:pt modelId="{885F83A6-F2D3-4123-894B-4CFF23183F86}" type="sibTrans" cxnId="{C5DE574F-34E3-4503-B7F6-E8ACD3FB76BC}">
      <dgm:prSet/>
      <dgm:spPr/>
      <dgm:t>
        <a:bodyPr/>
        <a:lstStyle/>
        <a:p>
          <a:endParaRPr lang="en-US"/>
        </a:p>
      </dgm:t>
    </dgm:pt>
    <dgm:pt modelId="{3FB20049-3893-4F19-8532-2E45882175C0}">
      <dgm:prSet phldrT="[Text]"/>
      <dgm:spPr/>
      <dgm:t>
        <a:bodyPr/>
        <a:lstStyle/>
        <a:p>
          <a:endParaRPr lang="en-US" sz="1100" dirty="0"/>
        </a:p>
      </dgm:t>
    </dgm:pt>
    <dgm:pt modelId="{CDFCD64A-F002-4B88-8DF4-D00D3CA28721}" type="parTrans" cxnId="{62C8B747-C8AB-4A59-BF72-B8F38D6505EB}">
      <dgm:prSet/>
      <dgm:spPr/>
      <dgm:t>
        <a:bodyPr/>
        <a:lstStyle/>
        <a:p>
          <a:endParaRPr lang="en-US" sz="1600"/>
        </a:p>
      </dgm:t>
    </dgm:pt>
    <dgm:pt modelId="{6103D513-9CE8-4187-8F94-210377ECC513}" type="sibTrans" cxnId="{62C8B747-C8AB-4A59-BF72-B8F38D6505EB}">
      <dgm:prSet/>
      <dgm:spPr/>
      <dgm:t>
        <a:bodyPr/>
        <a:lstStyle/>
        <a:p>
          <a:endParaRPr lang="en-US"/>
        </a:p>
      </dgm:t>
    </dgm:pt>
    <dgm:pt modelId="{B16A4CD3-ECDB-43A0-B485-5C02C61212BD}">
      <dgm:prSet custT="1"/>
      <dgm:spPr/>
      <dgm:t>
        <a:bodyPr/>
        <a:lstStyle/>
        <a:p>
          <a:r>
            <a:rPr lang="es-ES" sz="1400" dirty="0"/>
            <a:t>Incluye el Censo en las solicitudes de financiación para 2020</a:t>
          </a:r>
          <a:endParaRPr lang="en-US" sz="1400" dirty="0"/>
        </a:p>
      </dgm:t>
    </dgm:pt>
    <dgm:pt modelId="{895868E3-07BF-43D7-A411-83D2F557F82E}" type="parTrans" cxnId="{A91D6E3D-D91E-4D25-8579-12C92DE99915}">
      <dgm:prSet/>
      <dgm:spPr/>
      <dgm:t>
        <a:bodyPr/>
        <a:lstStyle/>
        <a:p>
          <a:endParaRPr lang="en-US"/>
        </a:p>
      </dgm:t>
    </dgm:pt>
    <dgm:pt modelId="{BF3FB03E-A443-4481-88B2-EEDD1EFDB058}" type="sibTrans" cxnId="{A91D6E3D-D91E-4D25-8579-12C92DE99915}">
      <dgm:prSet/>
      <dgm:spPr/>
      <dgm:t>
        <a:bodyPr/>
        <a:lstStyle/>
        <a:p>
          <a:endParaRPr lang="en-US"/>
        </a:p>
      </dgm:t>
    </dgm:pt>
    <dgm:pt modelId="{04911E60-0718-49BB-8D3C-8CB6D02215D7}">
      <dgm:prSet custT="1"/>
      <dgm:spPr/>
      <dgm:t>
        <a:bodyPr/>
        <a:lstStyle/>
        <a:p>
          <a:r>
            <a:rPr lang="es-ES" sz="1400" dirty="0"/>
            <a:t>Educa al personal y asegurar los recursos para el Censo (por ejemplo, computadoras)Emplea al personal para el Censo,  especialmente para personas que no hablan inglés (</a:t>
          </a:r>
          <a:r>
            <a:rPr lang="es-ES" sz="1400" b="1" i="1" u="sng" dirty="0">
              <a:solidFill>
                <a:srgbClr val="0070C0"/>
              </a:solidFill>
            </a:rPr>
            <a:t>2020census.gov/Jobs</a:t>
          </a:r>
          <a:r>
            <a:rPr lang="es-ES" sz="1400" dirty="0"/>
            <a:t>) Participar en el Comité de Conteo Completo local</a:t>
          </a:r>
          <a:endParaRPr lang="en-US" sz="1400" dirty="0"/>
        </a:p>
      </dgm:t>
    </dgm:pt>
    <dgm:pt modelId="{908B7596-BC8C-4A4D-89C2-DC2F0C9CCEEA}" type="parTrans" cxnId="{F455DE4B-208B-4723-BDD4-BEFD9AF7917D}">
      <dgm:prSet/>
      <dgm:spPr/>
      <dgm:t>
        <a:bodyPr/>
        <a:lstStyle/>
        <a:p>
          <a:endParaRPr lang="en-US"/>
        </a:p>
      </dgm:t>
    </dgm:pt>
    <dgm:pt modelId="{2A7F6B6E-7A69-42D7-B8CD-0AD390234BDD}" type="sibTrans" cxnId="{F455DE4B-208B-4723-BDD4-BEFD9AF7917D}">
      <dgm:prSet/>
      <dgm:spPr/>
      <dgm:t>
        <a:bodyPr/>
        <a:lstStyle/>
        <a:p>
          <a:endParaRPr lang="en-US"/>
        </a:p>
      </dgm:t>
    </dgm:pt>
    <dgm:pt modelId="{AF61B0D1-5A00-4F3D-AC13-94742B752E65}">
      <dgm:prSet custT="1"/>
      <dgm:spPr/>
      <dgm:t>
        <a:bodyPr/>
        <a:lstStyle/>
        <a:p>
          <a:r>
            <a:rPr lang="es-ES" sz="1400" dirty="0"/>
            <a:t>Mensajes de medios para las comunidades de HTC</a:t>
          </a:r>
          <a:endParaRPr lang="en-US" sz="1400" dirty="0"/>
        </a:p>
      </dgm:t>
    </dgm:pt>
    <dgm:pt modelId="{027A3E49-7D84-48BC-BF20-D0DBB1C51C5A}" type="parTrans" cxnId="{D8ACFDDD-4292-4AA0-90D6-9E5BB61BF770}">
      <dgm:prSet/>
      <dgm:spPr/>
      <dgm:t>
        <a:bodyPr/>
        <a:lstStyle/>
        <a:p>
          <a:endParaRPr lang="en-US"/>
        </a:p>
      </dgm:t>
    </dgm:pt>
    <dgm:pt modelId="{083AAA18-BEDC-4F73-A234-4F524C319931}" type="sibTrans" cxnId="{D8ACFDDD-4292-4AA0-90D6-9E5BB61BF770}">
      <dgm:prSet/>
      <dgm:spPr/>
      <dgm:t>
        <a:bodyPr/>
        <a:lstStyle/>
        <a:p>
          <a:endParaRPr lang="en-US"/>
        </a:p>
      </dgm:t>
    </dgm:pt>
    <dgm:pt modelId="{19A138B3-2DFE-4ADA-B85B-7590686BC004}">
      <dgm:prSet custT="1"/>
      <dgm:spPr/>
      <dgm:t>
        <a:bodyPr/>
        <a:lstStyle/>
        <a:p>
          <a:r>
            <a:rPr lang="es-ES" sz="1400" dirty="0"/>
            <a:t>Distribuir materiales educativos a las familias. Organizar un quiosco del Censo con computadoras</a:t>
          </a:r>
          <a:endParaRPr lang="en-US" sz="1400" dirty="0"/>
        </a:p>
      </dgm:t>
    </dgm:pt>
    <dgm:pt modelId="{5DEAFB51-7219-489A-B31C-79A7E18F8FE7}" type="parTrans" cxnId="{EE21379E-B9C9-4662-9B76-C08099BA6056}">
      <dgm:prSet/>
      <dgm:spPr/>
      <dgm:t>
        <a:bodyPr/>
        <a:lstStyle/>
        <a:p>
          <a:endParaRPr lang="en-US"/>
        </a:p>
      </dgm:t>
    </dgm:pt>
    <dgm:pt modelId="{4803ABB9-EA47-460C-9734-5451D0DB05E8}" type="sibTrans" cxnId="{EE21379E-B9C9-4662-9B76-C08099BA6056}">
      <dgm:prSet/>
      <dgm:spPr/>
      <dgm:t>
        <a:bodyPr/>
        <a:lstStyle/>
        <a:p>
          <a:endParaRPr lang="en-US"/>
        </a:p>
      </dgm:t>
    </dgm:pt>
    <dgm:pt modelId="{11D94C09-0135-4131-ADE1-3E536700B125}">
      <dgm:prSet phldrT="[Text]" custT="1"/>
      <dgm:spPr/>
      <dgm:t>
        <a:bodyPr/>
        <a:lstStyle/>
        <a:p>
          <a:r>
            <a:rPr lang="en-US" sz="1400" b="1" dirty="0" err="1"/>
            <a:t>Seguir</a:t>
          </a:r>
          <a:r>
            <a:rPr lang="en-US" sz="1400" b="1" dirty="0"/>
            <a:t>:  </a:t>
          </a:r>
          <a:r>
            <a:rPr lang="en-US" sz="1400" b="1" dirty="0" err="1"/>
            <a:t>Enero</a:t>
          </a:r>
          <a:r>
            <a:rPr lang="en-US" sz="1400" b="1" dirty="0"/>
            <a:t> hasta el 1 de </a:t>
          </a:r>
          <a:r>
            <a:rPr lang="en-US" sz="1400" b="1" dirty="0" err="1"/>
            <a:t>abril</a:t>
          </a:r>
          <a:r>
            <a:rPr lang="en-US" sz="1400" b="1" dirty="0"/>
            <a:t> del 2020 (</a:t>
          </a:r>
          <a:r>
            <a:rPr lang="en-US" sz="1400" b="1" dirty="0" err="1"/>
            <a:t>Dia</a:t>
          </a:r>
          <a:r>
            <a:rPr lang="en-US" sz="1400" b="1" dirty="0"/>
            <a:t> del </a:t>
          </a:r>
          <a:r>
            <a:rPr lang="en-US" sz="1400" b="1" dirty="0" err="1"/>
            <a:t>Censo</a:t>
          </a:r>
          <a:r>
            <a:rPr lang="en-US" sz="1400" b="1" dirty="0"/>
            <a:t>)</a:t>
          </a:r>
        </a:p>
      </dgm:t>
    </dgm:pt>
    <dgm:pt modelId="{2DEDA732-20AA-4142-9B4F-D8E390891A1F}" type="sibTrans" cxnId="{CA47C273-E675-4D84-B9CC-C5AC0711C97E}">
      <dgm:prSet/>
      <dgm:spPr/>
      <dgm:t>
        <a:bodyPr/>
        <a:lstStyle/>
        <a:p>
          <a:endParaRPr lang="en-US"/>
        </a:p>
      </dgm:t>
    </dgm:pt>
    <dgm:pt modelId="{29C8E1DA-B595-4A5B-AF23-F02F816CC013}" type="parTrans" cxnId="{CA47C273-E675-4D84-B9CC-C5AC0711C97E}">
      <dgm:prSet/>
      <dgm:spPr/>
      <dgm:t>
        <a:bodyPr/>
        <a:lstStyle/>
        <a:p>
          <a:endParaRPr lang="en-US" sz="2000"/>
        </a:p>
      </dgm:t>
    </dgm:pt>
    <dgm:pt modelId="{CC67A4AD-4AEE-4E55-9716-3BA41313E11E}">
      <dgm:prSet phldrT="[Text]" custT="1"/>
      <dgm:spPr/>
      <dgm:t>
        <a:bodyPr anchor="ctr"/>
        <a:lstStyle/>
        <a:p>
          <a:r>
            <a:rPr lang="en-US" sz="1200" dirty="0" err="1"/>
            <a:t>En</a:t>
          </a:r>
          <a:r>
            <a:rPr lang="en-US" sz="1400" dirty="0" err="1"/>
            <a:t>cuesta</a:t>
          </a:r>
          <a:r>
            <a:rPr lang="en-US" sz="1400" dirty="0"/>
            <a:t> </a:t>
          </a:r>
          <a:r>
            <a:rPr lang="en-US" sz="1400" dirty="0" err="1"/>
            <a:t>directa</a:t>
          </a:r>
          <a:r>
            <a:rPr lang="en-US" sz="1400" dirty="0"/>
            <a:t> y banca </a:t>
          </a:r>
          <a:r>
            <a:rPr lang="en-US" sz="1400" dirty="0" err="1"/>
            <a:t>telefónica</a:t>
          </a:r>
          <a:r>
            <a:rPr lang="en-US" sz="1400" dirty="0"/>
            <a:t>.
</a:t>
          </a:r>
          <a:r>
            <a:rPr lang="en-US" sz="1400" dirty="0" err="1"/>
            <a:t>Capacitación</a:t>
          </a:r>
          <a:r>
            <a:rPr lang="en-US" sz="1400" dirty="0"/>
            <a:t> </a:t>
          </a:r>
          <a:r>
            <a:rPr lang="en-US" sz="1400" dirty="0" err="1"/>
            <a:t>en</a:t>
          </a:r>
          <a:r>
            <a:rPr lang="en-US" sz="1400" dirty="0"/>
            <a:t> </a:t>
          </a:r>
          <a:r>
            <a:rPr lang="en-US" sz="1400" dirty="0" err="1"/>
            <a:t>competencias</a:t>
          </a:r>
          <a:r>
            <a:rPr lang="en-US" sz="1400" dirty="0"/>
            <a:t> </a:t>
          </a:r>
          <a:r>
            <a:rPr lang="en-US" sz="1400" dirty="0" err="1"/>
            <a:t>culturales</a:t>
          </a:r>
          <a:r>
            <a:rPr lang="en-US" sz="1400" dirty="0"/>
            <a:t> para </a:t>
          </a:r>
          <a:r>
            <a:rPr lang="en-US" sz="1400" dirty="0" err="1"/>
            <a:t>trabajadores</a:t>
          </a:r>
          <a:r>
            <a:rPr lang="en-US" sz="1400" dirty="0"/>
            <a:t> de </a:t>
          </a:r>
          <a:r>
            <a:rPr lang="en-US" sz="1400" dirty="0" err="1"/>
            <a:t>seguimiento</a:t>
          </a:r>
          <a:r>
            <a:rPr lang="en-US" sz="1400" dirty="0"/>
            <a:t> del </a:t>
          </a:r>
          <a:r>
            <a:rPr lang="en-US" sz="1400" dirty="0" err="1"/>
            <a:t>Censo</a:t>
          </a:r>
          <a:r>
            <a:rPr lang="en-US" sz="1400" dirty="0"/>
            <a:t>.</a:t>
          </a:r>
        </a:p>
      </dgm:t>
    </dgm:pt>
    <dgm:pt modelId="{2A191DC4-CFFF-41EA-ABB2-1E458F5CC8BE}" type="sibTrans" cxnId="{74FDCC9F-9ED1-4644-ABAA-533D337FC137}">
      <dgm:prSet/>
      <dgm:spPr/>
      <dgm:t>
        <a:bodyPr/>
        <a:lstStyle/>
        <a:p>
          <a:endParaRPr lang="en-US"/>
        </a:p>
      </dgm:t>
    </dgm:pt>
    <dgm:pt modelId="{2907A3EE-461C-4FA4-A9F7-317C6BC2A566}" type="parTrans" cxnId="{74FDCC9F-9ED1-4644-ABAA-533D337FC137}">
      <dgm:prSet/>
      <dgm:spPr/>
      <dgm:t>
        <a:bodyPr/>
        <a:lstStyle/>
        <a:p>
          <a:endParaRPr lang="en-US" sz="2000"/>
        </a:p>
      </dgm:t>
    </dgm:pt>
    <dgm:pt modelId="{4D26D942-7CA7-488B-8472-6C81ED286A4B}">
      <dgm:prSet phldrT="[Text]"/>
      <dgm:spPr/>
      <dgm:t>
        <a:bodyPr/>
        <a:lstStyle/>
        <a:p>
          <a:endParaRPr lang="en-US" sz="1100" dirty="0"/>
        </a:p>
      </dgm:t>
    </dgm:pt>
    <dgm:pt modelId="{A38D17FA-44EB-4AFC-8629-AA5174AFBA24}" type="sibTrans" cxnId="{D0E1E75C-FB8A-4B00-8448-3D937D79F6F2}">
      <dgm:prSet/>
      <dgm:spPr/>
      <dgm:t>
        <a:bodyPr/>
        <a:lstStyle/>
        <a:p>
          <a:endParaRPr lang="en-US"/>
        </a:p>
      </dgm:t>
    </dgm:pt>
    <dgm:pt modelId="{554B4A6D-39C2-4870-9F9E-C09CC3C96DDD}" type="parTrans" cxnId="{D0E1E75C-FB8A-4B00-8448-3D937D79F6F2}">
      <dgm:prSet/>
      <dgm:spPr/>
      <dgm:t>
        <a:bodyPr/>
        <a:lstStyle/>
        <a:p>
          <a:endParaRPr lang="en-US" sz="1600"/>
        </a:p>
      </dgm:t>
    </dgm:pt>
    <dgm:pt modelId="{53022F67-86E7-432E-8C2F-214AB8CC9F45}" type="pres">
      <dgm:prSet presAssocID="{6CA58D5F-13C4-4FA4-A411-61B942145A9E}" presName="linear" presStyleCnt="0">
        <dgm:presLayoutVars>
          <dgm:dir/>
          <dgm:animLvl val="lvl"/>
          <dgm:resizeHandles val="exact"/>
        </dgm:presLayoutVars>
      </dgm:prSet>
      <dgm:spPr/>
    </dgm:pt>
    <dgm:pt modelId="{2E5B878D-936A-4BE0-BF4E-EE0403DC5CE7}" type="pres">
      <dgm:prSet presAssocID="{D4EAC216-7793-4E57-B66F-2F2E7464CF1A}" presName="parentLin" presStyleCnt="0"/>
      <dgm:spPr/>
    </dgm:pt>
    <dgm:pt modelId="{8F16DC33-9931-43F3-B7C7-454010D3F932}" type="pres">
      <dgm:prSet presAssocID="{D4EAC216-7793-4E57-B66F-2F2E7464CF1A}" presName="parentLeftMargin" presStyleLbl="node1" presStyleIdx="0" presStyleCnt="3"/>
      <dgm:spPr/>
    </dgm:pt>
    <dgm:pt modelId="{FF23E8CB-A4AF-41B1-82E5-59DAC82DC2C1}" type="pres">
      <dgm:prSet presAssocID="{D4EAC216-7793-4E57-B66F-2F2E7464CF1A}" presName="parentText" presStyleLbl="node1" presStyleIdx="0" presStyleCnt="3" custScaleX="164551" custScaleY="18439" custLinFactX="-379" custLinFactNeighborX="-100000" custLinFactNeighborY="-84904">
        <dgm:presLayoutVars>
          <dgm:chMax val="0"/>
          <dgm:bulletEnabled val="1"/>
        </dgm:presLayoutVars>
      </dgm:prSet>
      <dgm:spPr/>
    </dgm:pt>
    <dgm:pt modelId="{0FDD6806-664E-4AFB-9455-DFB45766B1A7}" type="pres">
      <dgm:prSet presAssocID="{D4EAC216-7793-4E57-B66F-2F2E7464CF1A}" presName="negativeSpace" presStyleCnt="0"/>
      <dgm:spPr/>
    </dgm:pt>
    <dgm:pt modelId="{817D1800-2878-4F74-9E48-8EE83DBC0B63}" type="pres">
      <dgm:prSet presAssocID="{D4EAC216-7793-4E57-B66F-2F2E7464CF1A}" presName="childText" presStyleLbl="conFgAcc1" presStyleIdx="0" presStyleCnt="3" custScaleX="100000" custScaleY="66101" custLinFactY="-5331" custLinFactNeighborY="-100000">
        <dgm:presLayoutVars>
          <dgm:bulletEnabled val="1"/>
        </dgm:presLayoutVars>
      </dgm:prSet>
      <dgm:spPr/>
    </dgm:pt>
    <dgm:pt modelId="{A28AEF6B-77C2-4109-BBA1-5D5A9D35649C}" type="pres">
      <dgm:prSet presAssocID="{3BC24FEF-FBC5-43A6-A76E-68AA2B7846B0}" presName="spaceBetweenRectangles" presStyleCnt="0"/>
      <dgm:spPr/>
    </dgm:pt>
    <dgm:pt modelId="{85E1FAB1-5992-4BC5-8FF1-488622E9FB60}" type="pres">
      <dgm:prSet presAssocID="{E9DBD5C0-3C75-4795-AFD6-08FCB7875E4C}" presName="parentLin" presStyleCnt="0"/>
      <dgm:spPr/>
    </dgm:pt>
    <dgm:pt modelId="{36BBCE8C-14DA-4D18-854B-55B59A1EB32F}" type="pres">
      <dgm:prSet presAssocID="{E9DBD5C0-3C75-4795-AFD6-08FCB7875E4C}" presName="parentLeftMargin" presStyleLbl="node1" presStyleIdx="0" presStyleCnt="3"/>
      <dgm:spPr/>
    </dgm:pt>
    <dgm:pt modelId="{3B442498-AC44-4708-9C17-546685AB469D}" type="pres">
      <dgm:prSet presAssocID="{E9DBD5C0-3C75-4795-AFD6-08FCB7875E4C}" presName="parentText" presStyleLbl="node1" presStyleIdx="1" presStyleCnt="3" custScaleX="171899" custScaleY="18593" custLinFactNeighborX="-50813" custLinFactNeighborY="-40514">
        <dgm:presLayoutVars>
          <dgm:chMax val="0"/>
          <dgm:bulletEnabled val="1"/>
        </dgm:presLayoutVars>
      </dgm:prSet>
      <dgm:spPr/>
    </dgm:pt>
    <dgm:pt modelId="{AB38F61B-619D-4784-B557-94F9927E9289}" type="pres">
      <dgm:prSet presAssocID="{E9DBD5C0-3C75-4795-AFD6-08FCB7875E4C}" presName="negativeSpace" presStyleCnt="0"/>
      <dgm:spPr/>
    </dgm:pt>
    <dgm:pt modelId="{23FCFBCD-7258-4222-A11F-405FCB61E043}" type="pres">
      <dgm:prSet presAssocID="{E9DBD5C0-3C75-4795-AFD6-08FCB7875E4C}" presName="childText" presStyleLbl="conFgAcc1" presStyleIdx="1" presStyleCnt="3" custScaleY="54002" custLinFactNeighborX="-253" custLinFactNeighborY="76989">
        <dgm:presLayoutVars>
          <dgm:bulletEnabled val="1"/>
        </dgm:presLayoutVars>
      </dgm:prSet>
      <dgm:spPr/>
    </dgm:pt>
    <dgm:pt modelId="{B3ECA165-919C-41A6-97CB-7A993E92871B}" type="pres">
      <dgm:prSet presAssocID="{D33259F1-BC38-4CA6-A54F-3CD85509BB7C}" presName="spaceBetweenRectangles" presStyleCnt="0"/>
      <dgm:spPr/>
    </dgm:pt>
    <dgm:pt modelId="{13ACCB12-2EF5-4AB1-AB74-291FF3C2C388}" type="pres">
      <dgm:prSet presAssocID="{11D94C09-0135-4131-ADE1-3E536700B125}" presName="parentLin" presStyleCnt="0"/>
      <dgm:spPr/>
    </dgm:pt>
    <dgm:pt modelId="{510DA047-4F29-4D3F-B681-BAF558F3FA6C}" type="pres">
      <dgm:prSet presAssocID="{11D94C09-0135-4131-ADE1-3E536700B125}" presName="parentLeftMargin" presStyleLbl="node1" presStyleIdx="1" presStyleCnt="3"/>
      <dgm:spPr/>
    </dgm:pt>
    <dgm:pt modelId="{0EF5E677-CC50-475A-A82F-FAE6159AB5D4}" type="pres">
      <dgm:prSet presAssocID="{11D94C09-0135-4131-ADE1-3E536700B125}" presName="parentText" presStyleLbl="node1" presStyleIdx="2" presStyleCnt="3" custScaleX="139965" custScaleY="30346" custLinFactNeighborX="-86203" custLinFactNeighborY="-2486">
        <dgm:presLayoutVars>
          <dgm:chMax val="0"/>
          <dgm:bulletEnabled val="1"/>
        </dgm:presLayoutVars>
      </dgm:prSet>
      <dgm:spPr/>
    </dgm:pt>
    <dgm:pt modelId="{3D13B420-BEDB-4166-9865-95FC5F34F2D0}" type="pres">
      <dgm:prSet presAssocID="{11D94C09-0135-4131-ADE1-3E536700B125}" presName="negativeSpace" presStyleCnt="0"/>
      <dgm:spPr/>
    </dgm:pt>
    <dgm:pt modelId="{0FE50855-E2BE-4C02-8D50-8DE0402CF3B4}" type="pres">
      <dgm:prSet presAssocID="{11D94C09-0135-4131-ADE1-3E536700B125}" presName="childText" presStyleLbl="conFgAcc1" presStyleIdx="2" presStyleCnt="3" custScaleY="67350" custLinFactY="4410" custLinFactNeighborY="100000">
        <dgm:presLayoutVars>
          <dgm:bulletEnabled val="1"/>
        </dgm:presLayoutVars>
      </dgm:prSet>
      <dgm:spPr/>
    </dgm:pt>
  </dgm:ptLst>
  <dgm:cxnLst>
    <dgm:cxn modelId="{0A7B0513-6B91-4623-9C7D-BB42F10AE9B1}" type="presOf" srcId="{DF2DC070-964E-44ED-8C73-A09F3DA12780}" destId="{817D1800-2878-4F74-9E48-8EE83DBC0B63}" srcOrd="0" destOrd="0" presId="urn:microsoft.com/office/officeart/2005/8/layout/list1"/>
    <dgm:cxn modelId="{65D79E33-439F-4F54-A04A-85D98F16101A}" type="presOf" srcId="{CC67A4AD-4AEE-4E55-9716-3BA41313E11E}" destId="{0FE50855-E2BE-4C02-8D50-8DE0402CF3B4}" srcOrd="0" destOrd="0" presId="urn:microsoft.com/office/officeart/2005/8/layout/list1"/>
    <dgm:cxn modelId="{A91D6E3D-D91E-4D25-8579-12C92DE99915}" srcId="{D4EAC216-7793-4E57-B66F-2F2E7464CF1A}" destId="{B16A4CD3-ECDB-43A0-B485-5C02C61212BD}" srcOrd="1" destOrd="0" parTransId="{895868E3-07BF-43D7-A411-83D2F557F82E}" sibTransId="{BF3FB03E-A443-4481-88B2-EEDD1EFDB058}"/>
    <dgm:cxn modelId="{D0E1E75C-FB8A-4B00-8448-3D937D79F6F2}" srcId="{11D94C09-0135-4131-ADE1-3E536700B125}" destId="{4D26D942-7CA7-488B-8472-6C81ED286A4B}" srcOrd="1" destOrd="0" parTransId="{554B4A6D-39C2-4870-9F9E-C09CC3C96DDD}" sibTransId="{A38D17FA-44EB-4AFC-8629-AA5174AFBA24}"/>
    <dgm:cxn modelId="{7CACE366-EA29-401F-B9DE-BBC94791B798}" type="presOf" srcId="{B16A4CD3-ECDB-43A0-B485-5C02C61212BD}" destId="{817D1800-2878-4F74-9E48-8EE83DBC0B63}" srcOrd="0" destOrd="1" presId="urn:microsoft.com/office/officeart/2005/8/layout/list1"/>
    <dgm:cxn modelId="{62C8B747-C8AB-4A59-BF72-B8F38D6505EB}" srcId="{E9DBD5C0-3C75-4795-AFD6-08FCB7875E4C}" destId="{3FB20049-3893-4F19-8532-2E45882175C0}" srcOrd="3" destOrd="0" parTransId="{CDFCD64A-F002-4B88-8DF4-D00D3CA28721}" sibTransId="{6103D513-9CE8-4187-8F94-210377ECC513}"/>
    <dgm:cxn modelId="{F455DE4B-208B-4723-BDD4-BEFD9AF7917D}" srcId="{D4EAC216-7793-4E57-B66F-2F2E7464CF1A}" destId="{04911E60-0718-49BB-8D3C-8CB6D02215D7}" srcOrd="2" destOrd="0" parTransId="{908B7596-BC8C-4A4D-89C2-DC2F0C9CCEEA}" sibTransId="{2A7F6B6E-7A69-42D7-B8CD-0AD390234BDD}"/>
    <dgm:cxn modelId="{178E276F-27EF-4C36-B1A6-3AA1462536BC}" srcId="{D4EAC216-7793-4E57-B66F-2F2E7464CF1A}" destId="{DF2DC070-964E-44ED-8C73-A09F3DA12780}" srcOrd="0" destOrd="0" parTransId="{95D14154-1483-49F7-B90A-90664C5C8AE1}" sibTransId="{111DF793-F9AA-4FF6-8C9F-9EBD318EB2D2}"/>
    <dgm:cxn modelId="{D1AC5B4F-A6E8-48B9-B27C-7DAA00EA18AC}" type="presOf" srcId="{D4EAC216-7793-4E57-B66F-2F2E7464CF1A}" destId="{8F16DC33-9931-43F3-B7C7-454010D3F932}" srcOrd="0" destOrd="0" presId="urn:microsoft.com/office/officeart/2005/8/layout/list1"/>
    <dgm:cxn modelId="{C5DE574F-34E3-4503-B7F6-E8ACD3FB76BC}" srcId="{E9DBD5C0-3C75-4795-AFD6-08FCB7875E4C}" destId="{C9A289F4-9056-49A7-BA9A-16DE728E40F9}" srcOrd="0" destOrd="0" parTransId="{B75ACFF6-5AC8-4ABA-91DF-2B12E2BAB1E5}" sibTransId="{885F83A6-F2D3-4123-894B-4CFF23183F86}"/>
    <dgm:cxn modelId="{CA47C273-E675-4D84-B9CC-C5AC0711C97E}" srcId="{6CA58D5F-13C4-4FA4-A411-61B942145A9E}" destId="{11D94C09-0135-4131-ADE1-3E536700B125}" srcOrd="2" destOrd="0" parTransId="{29C8E1DA-B595-4A5B-AF23-F02F816CC013}" sibTransId="{2DEDA732-20AA-4142-9B4F-D8E390891A1F}"/>
    <dgm:cxn modelId="{CBB91359-6C8B-4349-9E84-39D3B8797EB3}" type="presOf" srcId="{04911E60-0718-49BB-8D3C-8CB6D02215D7}" destId="{817D1800-2878-4F74-9E48-8EE83DBC0B63}" srcOrd="0" destOrd="2" presId="urn:microsoft.com/office/officeart/2005/8/layout/list1"/>
    <dgm:cxn modelId="{BF4A197C-ED39-4952-B8BE-6EFD1CF13B30}" type="presOf" srcId="{E9DBD5C0-3C75-4795-AFD6-08FCB7875E4C}" destId="{3B442498-AC44-4708-9C17-546685AB469D}" srcOrd="1" destOrd="0" presId="urn:microsoft.com/office/officeart/2005/8/layout/list1"/>
    <dgm:cxn modelId="{55D9807D-948E-40EA-AD4D-27BDFEA04309}" type="presOf" srcId="{4D26D942-7CA7-488B-8472-6C81ED286A4B}" destId="{0FE50855-E2BE-4C02-8D50-8DE0402CF3B4}" srcOrd="0" destOrd="1" presId="urn:microsoft.com/office/officeart/2005/8/layout/list1"/>
    <dgm:cxn modelId="{23C53E83-55B3-4C4D-8FB3-7345B2A4C3B7}" type="presOf" srcId="{11D94C09-0135-4131-ADE1-3E536700B125}" destId="{510DA047-4F29-4D3F-B681-BAF558F3FA6C}" srcOrd="0" destOrd="0" presId="urn:microsoft.com/office/officeart/2005/8/layout/list1"/>
    <dgm:cxn modelId="{DE97D79A-92D7-4EF9-A863-12DB9E637A54}" type="presOf" srcId="{6CA58D5F-13C4-4FA4-A411-61B942145A9E}" destId="{53022F67-86E7-432E-8C2F-214AB8CC9F45}" srcOrd="0" destOrd="0" presId="urn:microsoft.com/office/officeart/2005/8/layout/list1"/>
    <dgm:cxn modelId="{8429B59C-17A3-4056-8D13-F5C453978261}" type="presOf" srcId="{C9A289F4-9056-49A7-BA9A-16DE728E40F9}" destId="{23FCFBCD-7258-4222-A11F-405FCB61E043}" srcOrd="0" destOrd="0" presId="urn:microsoft.com/office/officeart/2005/8/layout/list1"/>
    <dgm:cxn modelId="{EE21379E-B9C9-4662-9B76-C08099BA6056}" srcId="{E9DBD5C0-3C75-4795-AFD6-08FCB7875E4C}" destId="{19A138B3-2DFE-4ADA-B85B-7590686BC004}" srcOrd="2" destOrd="0" parTransId="{5DEAFB51-7219-489A-B31C-79A7E18F8FE7}" sibTransId="{4803ABB9-EA47-460C-9734-5451D0DB05E8}"/>
    <dgm:cxn modelId="{74FDCC9F-9ED1-4644-ABAA-533D337FC137}" srcId="{11D94C09-0135-4131-ADE1-3E536700B125}" destId="{CC67A4AD-4AEE-4E55-9716-3BA41313E11E}" srcOrd="0" destOrd="0" parTransId="{2907A3EE-461C-4FA4-A9F7-317C6BC2A566}" sibTransId="{2A191DC4-CFFF-41EA-ABB2-1E458F5CC8BE}"/>
    <dgm:cxn modelId="{005C14AD-7345-4862-AD2C-3789AEEA4DD7}" type="presOf" srcId="{3FB20049-3893-4F19-8532-2E45882175C0}" destId="{23FCFBCD-7258-4222-A11F-405FCB61E043}" srcOrd="0" destOrd="3" presId="urn:microsoft.com/office/officeart/2005/8/layout/list1"/>
    <dgm:cxn modelId="{482550B9-CDCD-4EDC-B401-0096C48CD897}" type="presOf" srcId="{19A138B3-2DFE-4ADA-B85B-7590686BC004}" destId="{23FCFBCD-7258-4222-A11F-405FCB61E043}" srcOrd="0" destOrd="2" presId="urn:microsoft.com/office/officeart/2005/8/layout/list1"/>
    <dgm:cxn modelId="{44C8B3C1-BF34-4AED-9B09-2A76D7AD52A8}" srcId="{6CA58D5F-13C4-4FA4-A411-61B942145A9E}" destId="{D4EAC216-7793-4E57-B66F-2F2E7464CF1A}" srcOrd="0" destOrd="0" parTransId="{67889D98-67BE-4444-89C2-4F3FA50F6FB4}" sibTransId="{3BC24FEF-FBC5-43A6-A76E-68AA2B7846B0}"/>
    <dgm:cxn modelId="{EDFEA6C2-6844-4340-A065-AB5407BCE577}" srcId="{6CA58D5F-13C4-4FA4-A411-61B942145A9E}" destId="{E9DBD5C0-3C75-4795-AFD6-08FCB7875E4C}" srcOrd="1" destOrd="0" parTransId="{94806ABA-65C9-48F2-84F2-812E91EE2483}" sibTransId="{D33259F1-BC38-4CA6-A54F-3CD85509BB7C}"/>
    <dgm:cxn modelId="{60350AC8-B8B5-48E1-92D9-BFA0B1474488}" type="presOf" srcId="{AF61B0D1-5A00-4F3D-AC13-94742B752E65}" destId="{23FCFBCD-7258-4222-A11F-405FCB61E043}" srcOrd="0" destOrd="1" presId="urn:microsoft.com/office/officeart/2005/8/layout/list1"/>
    <dgm:cxn modelId="{D8ACFDDD-4292-4AA0-90D6-9E5BB61BF770}" srcId="{E9DBD5C0-3C75-4795-AFD6-08FCB7875E4C}" destId="{AF61B0D1-5A00-4F3D-AC13-94742B752E65}" srcOrd="1" destOrd="0" parTransId="{027A3E49-7D84-48BC-BF20-D0DBB1C51C5A}" sibTransId="{083AAA18-BEDC-4F73-A234-4F524C319931}"/>
    <dgm:cxn modelId="{189AF6EB-16AC-47CD-B27B-3AC7A5910AAF}" type="presOf" srcId="{E9DBD5C0-3C75-4795-AFD6-08FCB7875E4C}" destId="{36BBCE8C-14DA-4D18-854B-55B59A1EB32F}" srcOrd="0" destOrd="0" presId="urn:microsoft.com/office/officeart/2005/8/layout/list1"/>
    <dgm:cxn modelId="{35D165EE-0FFD-4804-9389-0578A6801023}" type="presOf" srcId="{11D94C09-0135-4131-ADE1-3E536700B125}" destId="{0EF5E677-CC50-475A-A82F-FAE6159AB5D4}" srcOrd="1" destOrd="0" presId="urn:microsoft.com/office/officeart/2005/8/layout/list1"/>
    <dgm:cxn modelId="{99B568FD-E03B-41C4-9F37-0AB9973D4808}" type="presOf" srcId="{D4EAC216-7793-4E57-B66F-2F2E7464CF1A}" destId="{FF23E8CB-A4AF-41B1-82E5-59DAC82DC2C1}" srcOrd="1" destOrd="0" presId="urn:microsoft.com/office/officeart/2005/8/layout/list1"/>
    <dgm:cxn modelId="{649C15EF-C33D-4508-B7CC-4D6E2014A47B}" type="presParOf" srcId="{53022F67-86E7-432E-8C2F-214AB8CC9F45}" destId="{2E5B878D-936A-4BE0-BF4E-EE0403DC5CE7}" srcOrd="0" destOrd="0" presId="urn:microsoft.com/office/officeart/2005/8/layout/list1"/>
    <dgm:cxn modelId="{717AB964-1417-4429-B2EE-5BBA34045AC4}" type="presParOf" srcId="{2E5B878D-936A-4BE0-BF4E-EE0403DC5CE7}" destId="{8F16DC33-9931-43F3-B7C7-454010D3F932}" srcOrd="0" destOrd="0" presId="urn:microsoft.com/office/officeart/2005/8/layout/list1"/>
    <dgm:cxn modelId="{A86585E0-5208-4B11-89EB-B3C3D6038C2A}" type="presParOf" srcId="{2E5B878D-936A-4BE0-BF4E-EE0403DC5CE7}" destId="{FF23E8CB-A4AF-41B1-82E5-59DAC82DC2C1}" srcOrd="1" destOrd="0" presId="urn:microsoft.com/office/officeart/2005/8/layout/list1"/>
    <dgm:cxn modelId="{74952BAA-C0F4-4112-AE9F-6B0BABE128B4}" type="presParOf" srcId="{53022F67-86E7-432E-8C2F-214AB8CC9F45}" destId="{0FDD6806-664E-4AFB-9455-DFB45766B1A7}" srcOrd="1" destOrd="0" presId="urn:microsoft.com/office/officeart/2005/8/layout/list1"/>
    <dgm:cxn modelId="{1E6634FE-F1E8-4743-BEF8-65589F774BA6}" type="presParOf" srcId="{53022F67-86E7-432E-8C2F-214AB8CC9F45}" destId="{817D1800-2878-4F74-9E48-8EE83DBC0B63}" srcOrd="2" destOrd="0" presId="urn:microsoft.com/office/officeart/2005/8/layout/list1"/>
    <dgm:cxn modelId="{8DEAEB06-3CC7-46D8-85CC-B530405CAA36}" type="presParOf" srcId="{53022F67-86E7-432E-8C2F-214AB8CC9F45}" destId="{A28AEF6B-77C2-4109-BBA1-5D5A9D35649C}" srcOrd="3" destOrd="0" presId="urn:microsoft.com/office/officeart/2005/8/layout/list1"/>
    <dgm:cxn modelId="{68162D4B-8D73-4C40-B64B-918736E84983}" type="presParOf" srcId="{53022F67-86E7-432E-8C2F-214AB8CC9F45}" destId="{85E1FAB1-5992-4BC5-8FF1-488622E9FB60}" srcOrd="4" destOrd="0" presId="urn:microsoft.com/office/officeart/2005/8/layout/list1"/>
    <dgm:cxn modelId="{27B808CA-5E24-4DF3-A3B4-941F52C77E86}" type="presParOf" srcId="{85E1FAB1-5992-4BC5-8FF1-488622E9FB60}" destId="{36BBCE8C-14DA-4D18-854B-55B59A1EB32F}" srcOrd="0" destOrd="0" presId="urn:microsoft.com/office/officeart/2005/8/layout/list1"/>
    <dgm:cxn modelId="{996F6EF2-F57A-4870-BEBF-501662C9C63F}" type="presParOf" srcId="{85E1FAB1-5992-4BC5-8FF1-488622E9FB60}" destId="{3B442498-AC44-4708-9C17-546685AB469D}" srcOrd="1" destOrd="0" presId="urn:microsoft.com/office/officeart/2005/8/layout/list1"/>
    <dgm:cxn modelId="{410D5C08-6718-466E-90D1-4CF4804AB31E}" type="presParOf" srcId="{53022F67-86E7-432E-8C2F-214AB8CC9F45}" destId="{AB38F61B-619D-4784-B557-94F9927E9289}" srcOrd="5" destOrd="0" presId="urn:microsoft.com/office/officeart/2005/8/layout/list1"/>
    <dgm:cxn modelId="{D76C675C-7587-4A47-8A1F-3202D4D30BE5}" type="presParOf" srcId="{53022F67-86E7-432E-8C2F-214AB8CC9F45}" destId="{23FCFBCD-7258-4222-A11F-405FCB61E043}" srcOrd="6" destOrd="0" presId="urn:microsoft.com/office/officeart/2005/8/layout/list1"/>
    <dgm:cxn modelId="{AC57040B-5A9D-470D-A9FF-4BD3F8CCCFC3}" type="presParOf" srcId="{53022F67-86E7-432E-8C2F-214AB8CC9F45}" destId="{B3ECA165-919C-41A6-97CB-7A993E92871B}" srcOrd="7" destOrd="0" presId="urn:microsoft.com/office/officeart/2005/8/layout/list1"/>
    <dgm:cxn modelId="{3B16D2F6-1E22-4499-A3AB-628C33F24072}" type="presParOf" srcId="{53022F67-86E7-432E-8C2F-214AB8CC9F45}" destId="{13ACCB12-2EF5-4AB1-AB74-291FF3C2C388}" srcOrd="8" destOrd="0" presId="urn:microsoft.com/office/officeart/2005/8/layout/list1"/>
    <dgm:cxn modelId="{EB0E80DA-93A5-4D30-BC22-B9B5A307B74A}" type="presParOf" srcId="{13ACCB12-2EF5-4AB1-AB74-291FF3C2C388}" destId="{510DA047-4F29-4D3F-B681-BAF558F3FA6C}" srcOrd="0" destOrd="0" presId="urn:microsoft.com/office/officeart/2005/8/layout/list1"/>
    <dgm:cxn modelId="{901D27FD-FB69-4351-906F-190742FC9F97}" type="presParOf" srcId="{13ACCB12-2EF5-4AB1-AB74-291FF3C2C388}" destId="{0EF5E677-CC50-475A-A82F-FAE6159AB5D4}" srcOrd="1" destOrd="0" presId="urn:microsoft.com/office/officeart/2005/8/layout/list1"/>
    <dgm:cxn modelId="{A6950F91-A68F-42EE-995F-0C5F0DF7AD55}" type="presParOf" srcId="{53022F67-86E7-432E-8C2F-214AB8CC9F45}" destId="{3D13B420-BEDB-4166-9865-95FC5F34F2D0}" srcOrd="9" destOrd="0" presId="urn:microsoft.com/office/officeart/2005/8/layout/list1"/>
    <dgm:cxn modelId="{5DC73E3A-4EC0-4DAB-A10E-5E1DB2E3572A}" type="presParOf" srcId="{53022F67-86E7-432E-8C2F-214AB8CC9F45}" destId="{0FE50855-E2BE-4C02-8D50-8DE0402CF3B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D1800-2878-4F74-9E48-8EE83DBC0B63}">
      <dsp:nvSpPr>
        <dsp:cNvPr id="0" name=""/>
        <dsp:cNvSpPr/>
      </dsp:nvSpPr>
      <dsp:spPr>
        <a:xfrm>
          <a:off x="0" y="446237"/>
          <a:ext cx="6084314" cy="21987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0" tIns="208280" rIns="472210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Presenta y sigue educando durante la campaña del censo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Incluye el Censo en las solicitudes de financiación para 2020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Educa al personal y asegurar los recursos para el Censo (por ejemplo, computadoras)Emplea al personal para el Censo,  especialmente para personas que no hablan inglés (</a:t>
          </a:r>
          <a:r>
            <a:rPr lang="es-ES" sz="1400" b="1" i="1" u="sng" kern="1200" dirty="0">
              <a:solidFill>
                <a:srgbClr val="0070C0"/>
              </a:solidFill>
            </a:rPr>
            <a:t>2020census.gov/Jobs</a:t>
          </a:r>
          <a:r>
            <a:rPr lang="es-ES" sz="1400" kern="1200" dirty="0"/>
            <a:t>) Participar en el Comité de Conteo Completo local</a:t>
          </a:r>
          <a:endParaRPr lang="en-US" sz="1400" kern="1200" dirty="0"/>
        </a:p>
      </dsp:txBody>
      <dsp:txXfrm>
        <a:off x="0" y="446237"/>
        <a:ext cx="6084314" cy="2198783"/>
      </dsp:txXfrm>
    </dsp:sp>
    <dsp:sp modelId="{FF23E8CB-A4AF-41B1-82E5-59DAC82DC2C1}">
      <dsp:nvSpPr>
        <dsp:cNvPr id="0" name=""/>
        <dsp:cNvSpPr/>
      </dsp:nvSpPr>
      <dsp:spPr>
        <a:xfrm>
          <a:off x="0" y="0"/>
          <a:ext cx="5831091" cy="3483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981" tIns="0" rIns="16098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Educacion</a:t>
          </a:r>
          <a:endParaRPr lang="en-US" sz="1400" b="1" kern="1200" dirty="0"/>
        </a:p>
      </dsp:txBody>
      <dsp:txXfrm>
        <a:off x="17006" y="17006"/>
        <a:ext cx="5797079" cy="314352"/>
      </dsp:txXfrm>
    </dsp:sp>
    <dsp:sp modelId="{23FCFBCD-7258-4222-A11F-405FCB61E043}">
      <dsp:nvSpPr>
        <dsp:cNvPr id="0" name=""/>
        <dsp:cNvSpPr/>
      </dsp:nvSpPr>
      <dsp:spPr>
        <a:xfrm>
          <a:off x="0" y="3186259"/>
          <a:ext cx="6084314" cy="136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226582"/>
              <a:satOff val="-23996"/>
              <a:lumOff val="-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0" tIns="208280" rIns="472210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Educación pública a través de capacitaciones.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Mensajes de medios para las comunidades de HTC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Distribuir materiales educativos a las familias. Organizar un quiosco del Censo con computadoras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>
        <a:off x="0" y="3186259"/>
        <a:ext cx="6084314" cy="1360850"/>
      </dsp:txXfrm>
    </dsp:sp>
    <dsp:sp modelId="{3B442498-AC44-4708-9C17-546685AB469D}">
      <dsp:nvSpPr>
        <dsp:cNvPr id="0" name=""/>
        <dsp:cNvSpPr/>
      </dsp:nvSpPr>
      <dsp:spPr>
        <a:xfrm>
          <a:off x="119386" y="2748128"/>
          <a:ext cx="5841240" cy="351273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981" tIns="0" rIns="16098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Activacion</a:t>
          </a:r>
          <a:r>
            <a:rPr lang="en-US" sz="1400" kern="1200" dirty="0"/>
            <a:t>: </a:t>
          </a:r>
          <a:r>
            <a:rPr lang="en-US" sz="1400" kern="1200" dirty="0" err="1"/>
            <a:t>Enero</a:t>
          </a:r>
          <a:r>
            <a:rPr lang="en-US" sz="1400" kern="1200" dirty="0"/>
            <a:t> hasta el 1 de </a:t>
          </a:r>
          <a:r>
            <a:rPr lang="en-US" sz="1400" kern="1200" dirty="0" err="1"/>
            <a:t>abril</a:t>
          </a:r>
          <a:r>
            <a:rPr lang="en-US" sz="1400" kern="1200" dirty="0"/>
            <a:t> del 2020, (</a:t>
          </a:r>
          <a:r>
            <a:rPr lang="en-US" sz="1400" kern="1200" dirty="0" err="1"/>
            <a:t>Dia</a:t>
          </a:r>
          <a:r>
            <a:rPr lang="en-US" sz="1400" kern="1200" dirty="0"/>
            <a:t> del </a:t>
          </a:r>
          <a:r>
            <a:rPr lang="en-US" sz="1400" kern="1200" dirty="0" err="1"/>
            <a:t>Censo</a:t>
          </a:r>
          <a:r>
            <a:rPr lang="en-US" sz="1400" kern="1200" dirty="0"/>
            <a:t>)</a:t>
          </a:r>
        </a:p>
      </dsp:txBody>
      <dsp:txXfrm>
        <a:off x="136534" y="2765276"/>
        <a:ext cx="5806944" cy="316977"/>
      </dsp:txXfrm>
    </dsp:sp>
    <dsp:sp modelId="{0FE50855-E2BE-4C02-8D50-8DE0402CF3B4}">
      <dsp:nvSpPr>
        <dsp:cNvPr id="0" name=""/>
        <dsp:cNvSpPr/>
      </dsp:nvSpPr>
      <dsp:spPr>
        <a:xfrm>
          <a:off x="0" y="5224484"/>
          <a:ext cx="6084314" cy="15274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453165"/>
              <a:satOff val="-47993"/>
              <a:lumOff val="-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2210" tIns="208280" rIns="472210" bIns="85344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En</a:t>
          </a:r>
          <a:r>
            <a:rPr lang="en-US" sz="1400" kern="1200" dirty="0" err="1"/>
            <a:t>cuesta</a:t>
          </a:r>
          <a:r>
            <a:rPr lang="en-US" sz="1400" kern="1200" dirty="0"/>
            <a:t> </a:t>
          </a:r>
          <a:r>
            <a:rPr lang="en-US" sz="1400" kern="1200" dirty="0" err="1"/>
            <a:t>directa</a:t>
          </a:r>
          <a:r>
            <a:rPr lang="en-US" sz="1400" kern="1200" dirty="0"/>
            <a:t> y banca </a:t>
          </a:r>
          <a:r>
            <a:rPr lang="en-US" sz="1400" kern="1200" dirty="0" err="1"/>
            <a:t>telefónica</a:t>
          </a:r>
          <a:r>
            <a:rPr lang="en-US" sz="1400" kern="1200" dirty="0"/>
            <a:t>.
</a:t>
          </a:r>
          <a:r>
            <a:rPr lang="en-US" sz="1400" kern="1200" dirty="0" err="1"/>
            <a:t>Capacitación</a:t>
          </a:r>
          <a:r>
            <a:rPr lang="en-US" sz="1400" kern="1200" dirty="0"/>
            <a:t> </a:t>
          </a:r>
          <a:r>
            <a:rPr lang="en-US" sz="1400" kern="1200" dirty="0" err="1"/>
            <a:t>en</a:t>
          </a:r>
          <a:r>
            <a:rPr lang="en-US" sz="1400" kern="1200" dirty="0"/>
            <a:t> </a:t>
          </a:r>
          <a:r>
            <a:rPr lang="en-US" sz="1400" kern="1200" dirty="0" err="1"/>
            <a:t>competencias</a:t>
          </a:r>
          <a:r>
            <a:rPr lang="en-US" sz="1400" kern="1200" dirty="0"/>
            <a:t> </a:t>
          </a:r>
          <a:r>
            <a:rPr lang="en-US" sz="1400" kern="1200" dirty="0" err="1"/>
            <a:t>culturales</a:t>
          </a:r>
          <a:r>
            <a:rPr lang="en-US" sz="1400" kern="1200" dirty="0"/>
            <a:t> para </a:t>
          </a:r>
          <a:r>
            <a:rPr lang="en-US" sz="1400" kern="1200" dirty="0" err="1"/>
            <a:t>trabajadores</a:t>
          </a:r>
          <a:r>
            <a:rPr lang="en-US" sz="1400" kern="1200" dirty="0"/>
            <a:t> de </a:t>
          </a:r>
          <a:r>
            <a:rPr lang="en-US" sz="1400" kern="1200" dirty="0" err="1"/>
            <a:t>seguimiento</a:t>
          </a:r>
          <a:r>
            <a:rPr lang="en-US" sz="1400" kern="1200" dirty="0"/>
            <a:t> del </a:t>
          </a:r>
          <a:r>
            <a:rPr lang="en-US" sz="1400" kern="1200" dirty="0" err="1"/>
            <a:t>Censo</a:t>
          </a:r>
          <a:r>
            <a:rPr lang="en-US" sz="1400" kern="1200" dirty="0"/>
            <a:t>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</dsp:txBody>
      <dsp:txXfrm>
        <a:off x="0" y="5224484"/>
        <a:ext cx="6084314" cy="1527498"/>
      </dsp:txXfrm>
    </dsp:sp>
    <dsp:sp modelId="{0EF5E677-CC50-475A-A82F-FAE6159AB5D4}">
      <dsp:nvSpPr>
        <dsp:cNvPr id="0" name=""/>
        <dsp:cNvSpPr/>
      </dsp:nvSpPr>
      <dsp:spPr>
        <a:xfrm>
          <a:off x="40742" y="4579667"/>
          <a:ext cx="5786494" cy="573320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981" tIns="0" rIns="16098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Seguir</a:t>
          </a:r>
          <a:r>
            <a:rPr lang="en-US" sz="1400" b="1" kern="1200" dirty="0"/>
            <a:t>:  </a:t>
          </a:r>
          <a:r>
            <a:rPr lang="en-US" sz="1400" b="1" kern="1200" dirty="0" err="1"/>
            <a:t>Enero</a:t>
          </a:r>
          <a:r>
            <a:rPr lang="en-US" sz="1400" b="1" kern="1200" dirty="0"/>
            <a:t> hasta el 1 de </a:t>
          </a:r>
          <a:r>
            <a:rPr lang="en-US" sz="1400" b="1" kern="1200" dirty="0" err="1"/>
            <a:t>abril</a:t>
          </a:r>
          <a:r>
            <a:rPr lang="en-US" sz="1400" b="1" kern="1200" dirty="0"/>
            <a:t> del 2020 (</a:t>
          </a:r>
          <a:r>
            <a:rPr lang="en-US" sz="1400" b="1" kern="1200" dirty="0" err="1"/>
            <a:t>Dia</a:t>
          </a:r>
          <a:r>
            <a:rPr lang="en-US" sz="1400" b="1" kern="1200" dirty="0"/>
            <a:t> del </a:t>
          </a:r>
          <a:r>
            <a:rPr lang="en-US" sz="1400" b="1" kern="1200" dirty="0" err="1"/>
            <a:t>Censo</a:t>
          </a:r>
          <a:r>
            <a:rPr lang="en-US" sz="1400" b="1" kern="1200" dirty="0"/>
            <a:t>)</a:t>
          </a:r>
        </a:p>
      </dsp:txBody>
      <dsp:txXfrm>
        <a:off x="68729" y="4607654"/>
        <a:ext cx="5730520" cy="517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9-11-17T15:48:43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22913 11430 0</inkml:trace>
  <inkml:trace contextRef="#ctx0" brushRef="#br0" timeOffset="850.484">23143 11501 0</inkml:trace>
  <inkml:trace contextRef="#ctx0" brushRef="#br0" timeOffset="1457.559">23390 11483 0</inkml:trace>
  <inkml:trace contextRef="#ctx0" brushRef="#br0" timeOffset="3297.758">23654 11465 0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06833DF-F660-451E-95A6-E910F62BECDF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B347F53-6846-4A1F-8217-B71D70C8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9AA4-D4D8-4F70-BE45-39B0D024DA9F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40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961E-E538-4BE4-B8AF-EF4F0F881E4D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8028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961E-E538-4BE4-B8AF-EF4F0F881E4D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238246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961E-E538-4BE4-B8AF-EF4F0F881E4D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9524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961E-E538-4BE4-B8AF-EF4F0F881E4D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5457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961E-E538-4BE4-B8AF-EF4F0F881E4D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749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4553-294C-4765-A312-7F176872E8B3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45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415B-B32F-41AA-B58E-4FA58F9CF186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64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0325-61D4-41FB-B8BE-D53B66DBB506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4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1C24-7CAA-4146-A557-19F2D0BF305B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5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FA90-E609-4308-A8F1-AABC0BAB5366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6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961E-E538-4BE4-B8AF-EF4F0F881E4D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2616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460AE-4B93-4891-BB31-6EB1A1617489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87F4D-D657-4FB3-A1E3-97B28311C655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07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93DB-AE25-4876-9246-E10D438472C4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21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E1DB-2C45-4613-B62A-28A4710AEA3A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F961E-E538-4BE4-B8AF-EF4F0F881E4D}" type="datetime1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5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17730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rmesongs.com/2016/09/cover-qa-whats-favorite-muppets-cover-song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lognet.com/4-tips-to-social-promotion-in-fun-way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artnership-connectedness-personal-526402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join-hands-help-handshake-770560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pchen@acnj.org" TargetMode="External"/><Relationship Id="rId3" Type="http://schemas.openxmlformats.org/officeDocument/2006/relationships/hyperlink" Target="http://www.acnj.org/" TargetMode="External"/><Relationship Id="rId7" Type="http://schemas.openxmlformats.org/officeDocument/2006/relationships/hyperlink" Target="https://www.censushardtocountmaps2020.us/" TargetMode="External"/><Relationship Id="rId2" Type="http://schemas.openxmlformats.org/officeDocument/2006/relationships/hyperlink" Target="https://2020census.gov/en/partners/outreach-material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nsus.gov/partners.html" TargetMode="External"/><Relationship Id="rId5" Type="http://schemas.openxmlformats.org/officeDocument/2006/relationships/hyperlink" Target="https://civilrights.org/census/" TargetMode="External"/><Relationship Id="rId4" Type="http://schemas.openxmlformats.org/officeDocument/2006/relationships/hyperlink" Target="https://countallkids.org/" TargetMode="External"/><Relationship Id="rId9" Type="http://schemas.openxmlformats.org/officeDocument/2006/relationships/hyperlink" Target="mailto:Cuqui@LANFoundation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flickr.com/photos/labor2008/3019462529" TargetMode="External"/><Relationship Id="rId3" Type="http://schemas.openxmlformats.org/officeDocument/2006/relationships/hyperlink" Target="http://www.saylor.org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slidewiki.org/deck/90100/slide/523631-1?locale=el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freak.blog/2010/03/05/10-best-questions-eve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ennancenter.org/our-work/analysis-opinion/strong-confidentiality-laws-protect-all-data-census-bureau-collects?fbclid=IwAR2pxp0FUrwJRsT-sfkDRPDLNIwQ6OXuPBVX0cL2SOqWk2u4snZq9Iw8_z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-equation.com/why-empowering-your-sales-team-is-good-busines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zreflects.blogspot.com/2012/07/professional-development-meme-2012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5" name="Group 42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426" y="787458"/>
            <a:ext cx="4350697" cy="352667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000" b="1" dirty="0"/>
              <a:t>El </a:t>
            </a:r>
            <a:r>
              <a:rPr lang="en-US" sz="6000" b="1" dirty="0" err="1"/>
              <a:t>Conteo</a:t>
            </a:r>
            <a:r>
              <a:rPr lang="en-US" sz="6000" b="1" dirty="0"/>
              <a:t> De Nueva Jersey 2020</a:t>
            </a:r>
            <a:endParaRPr lang="en-US" sz="5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8713" y="1464127"/>
            <a:ext cx="3373106" cy="1933703"/>
          </a:xfrm>
        </p:spPr>
        <p:txBody>
          <a:bodyPr anchor="ctr">
            <a:normAutofit fontScale="92500"/>
          </a:bodyPr>
          <a:lstStyle/>
          <a:p>
            <a:pPr>
              <a:defRPr/>
            </a:pPr>
            <a:r>
              <a:rPr lang="en-US" b="1" dirty="0"/>
              <a:t>             </a:t>
            </a:r>
          </a:p>
          <a:p>
            <a:pPr algn="ctr">
              <a:defRPr/>
            </a:pPr>
            <a:r>
              <a:rPr lang="en-US" b="1" dirty="0" err="1"/>
              <a:t>Presentadora</a:t>
            </a:r>
            <a:r>
              <a:rPr lang="en-US" dirty="0"/>
              <a:t>:</a:t>
            </a:r>
          </a:p>
          <a:p>
            <a:pPr algn="ctr"/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Ms. Cuqui Rivera</a:t>
            </a:r>
          </a:p>
          <a:p>
            <a:pPr algn="ctr"/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Coordinadora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b="1" i="1" dirty="0" err="1">
                <a:solidFill>
                  <a:schemeClr val="tx2">
                    <a:lumMod val="75000"/>
                  </a:schemeClr>
                </a:solidFill>
              </a:rPr>
              <a:t>Programas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 y Outreach , LANF</a:t>
            </a:r>
          </a:p>
        </p:txBody>
      </p:sp>
      <p:cxnSp>
        <p:nvCxnSpPr>
          <p:cNvPr id="76" name="Straight Connector 56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2897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629DE7F-882F-4090-9CFA-93DF216E7321}"/>
              </a:ext>
            </a:extLst>
          </p:cNvPr>
          <p:cNvSpPr/>
          <p:nvPr/>
        </p:nvSpPr>
        <p:spPr>
          <a:xfrm>
            <a:off x="478678" y="5799543"/>
            <a:ext cx="86252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00000"/>
                </a:solidFill>
                <a:latin typeface="FreesiaUPC" panose="020B0502040204020203" pitchFamily="34" charset="-34"/>
              </a:rPr>
              <a:t>The Latino Action Network Foundation (LANF) is established as a charitable organization with the goal of uniting New Jersey’s diverse Latino communities and advancing our economic and social empowerment. </a:t>
            </a:r>
            <a:endParaRPr lang="en-US" sz="2000" b="0" i="1" dirty="0">
              <a:solidFill>
                <a:srgbClr val="000000"/>
              </a:solidFill>
              <a:effectLst/>
              <a:latin typeface="FreesiaUPC" panose="020B0502040204020203" pitchFamily="34" charset="-34"/>
            </a:endParaRPr>
          </a:p>
        </p:txBody>
      </p:sp>
      <p:pic>
        <p:nvPicPr>
          <p:cNvPr id="6" name="Picture 5" descr="A drawing of a stop sign&#10;&#10;Description automatically generated">
            <a:extLst>
              <a:ext uri="{FF2B5EF4-FFF2-40B4-BE49-F238E27FC236}">
                <a16:creationId xmlns:a16="http://schemas.microsoft.com/office/drawing/2014/main" id="{DC011FFE-4EAF-4225-83A6-31023DE3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760" y="4006650"/>
            <a:ext cx="1572035" cy="15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49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678" y="430337"/>
            <a:ext cx="716280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¿Cómo sucede que las personas no son contados en el censo?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87" y="1575772"/>
            <a:ext cx="8893313" cy="714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altLang="en-US" sz="2000" b="1" dirty="0"/>
              <a:t>Quienes son "difíciles de contar" que el Censo a menudo no descubre.</a:t>
            </a:r>
            <a:endParaRPr lang="en-US" altLang="en-US" sz="2000" b="1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141954"/>
              </p:ext>
            </p:extLst>
          </p:nvPr>
        </p:nvGraphicFramePr>
        <p:xfrm>
          <a:off x="1493571" y="2380130"/>
          <a:ext cx="6407544" cy="3931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35848">
                  <a:extLst>
                    <a:ext uri="{9D8B030D-6E8A-4147-A177-3AD203B41FA5}">
                      <a16:colId xmlns:a16="http://schemas.microsoft.com/office/drawing/2014/main" val="2519816088"/>
                    </a:ext>
                  </a:extLst>
                </a:gridCol>
                <a:gridCol w="2135848">
                  <a:extLst>
                    <a:ext uri="{9D8B030D-6E8A-4147-A177-3AD203B41FA5}">
                      <a16:colId xmlns:a16="http://schemas.microsoft.com/office/drawing/2014/main" val="477654443"/>
                    </a:ext>
                  </a:extLst>
                </a:gridCol>
                <a:gridCol w="2135848">
                  <a:extLst>
                    <a:ext uri="{9D8B030D-6E8A-4147-A177-3AD203B41FA5}">
                      <a16:colId xmlns:a16="http://schemas.microsoft.com/office/drawing/2014/main" val="2886345326"/>
                    </a:ext>
                  </a:extLst>
                </a:gridCol>
              </a:tblGrid>
              <a:tr h="588562">
                <a:tc>
                  <a:txBody>
                    <a:bodyPr/>
                    <a:lstStyle/>
                    <a:p>
                      <a:pPr lvl="0" algn="l"/>
                      <a:r>
                        <a:rPr lang="en-US" dirty="0"/>
                        <a:t>Personas sin </a:t>
                      </a:r>
                      <a:r>
                        <a:rPr lang="en-US" dirty="0" err="1"/>
                        <a:t>hogar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Niños pequeños (menores de 5 años)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Gente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negra</a:t>
                      </a:r>
                      <a:r>
                        <a:rPr lang="en-US" dirty="0"/>
                        <a:t> o </a:t>
                      </a:r>
                      <a:r>
                        <a:rPr lang="en-US" dirty="0" err="1"/>
                        <a:t>hispana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015244"/>
                  </a:ext>
                </a:extLst>
              </a:tr>
              <a:tr h="56275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Asiáticos o asiático-americanos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Hombres de 30 a 49 años.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Inquilinos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822616"/>
                  </a:ext>
                </a:extLst>
              </a:tr>
              <a:tr h="58856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Hogares de bajos ingresos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Personas que no </a:t>
                      </a:r>
                      <a:r>
                        <a:rPr lang="en-US" dirty="0" err="1"/>
                        <a:t>hablan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bien</a:t>
                      </a:r>
                      <a:r>
                        <a:rPr lang="en-US" dirty="0"/>
                        <a:t> el ingles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Falta de </a:t>
                      </a:r>
                      <a:r>
                        <a:rPr lang="en-US" dirty="0" err="1"/>
                        <a:t>acceso</a:t>
                      </a:r>
                      <a:r>
                        <a:rPr lang="en-US" dirty="0"/>
                        <a:t> al internet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465231"/>
                  </a:ext>
                </a:extLst>
              </a:tr>
              <a:tr h="840803">
                <a:tc>
                  <a:txBody>
                    <a:bodyPr/>
                    <a:lstStyle/>
                    <a:p>
                      <a:r>
                        <a:rPr lang="en-US" dirty="0" err="1"/>
                        <a:t>Veteranos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Inmigrantes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Grupos migrantes y en transición de vivienda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021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681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7110" y="228600"/>
            <a:ext cx="2138628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07832" y="-786"/>
            <a:ext cx="176750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8247" y="209912"/>
            <a:ext cx="4645753" cy="1521540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Muchas mas razones para el conteo incompleto…</a:t>
            </a:r>
            <a:endParaRPr lang="en-US" sz="2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278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Picture 2" descr="A house on the side of a road&#10;&#10;Description automatically generated">
            <a:extLst>
              <a:ext uri="{FF2B5EF4-FFF2-40B4-BE49-F238E27FC236}">
                <a16:creationId xmlns:a16="http://schemas.microsoft.com/office/drawing/2014/main" id="{8F92508B-64CF-4BDD-8020-ABA46A29D3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011" r="26676"/>
          <a:stretch/>
        </p:blipFill>
        <p:spPr>
          <a:xfrm>
            <a:off x="-1166" y="1731"/>
            <a:ext cx="3447498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07462" y="1789913"/>
            <a:ext cx="4512437" cy="4623246"/>
          </a:xfrm>
        </p:spPr>
        <p:txBody>
          <a:bodyPr>
            <a:normAutofit fontScale="92500" lnSpcReduction="10000"/>
          </a:bodyPr>
          <a:lstStyle/>
          <a:p>
            <a:r>
              <a:rPr lang="es-US" altLang="en-US" sz="2000" dirty="0"/>
              <a:t>Direcciones no listadas</a:t>
            </a:r>
          </a:p>
          <a:p>
            <a:r>
              <a:rPr lang="es-US" altLang="en-US" sz="2000" dirty="0"/>
              <a:t>Edificios de apartamentos o viviendas multifamiliares</a:t>
            </a:r>
          </a:p>
          <a:p>
            <a:r>
              <a:rPr lang="es-US" altLang="en-US" sz="2000" dirty="0"/>
              <a:t>Personas no están incluidas en el cuestionario.</a:t>
            </a:r>
          </a:p>
          <a:p>
            <a:r>
              <a:rPr lang="es-US" altLang="en-US" sz="2000" dirty="0"/>
              <a:t>Hogares no tradicionales</a:t>
            </a:r>
          </a:p>
          <a:p>
            <a:r>
              <a:rPr lang="es-US" altLang="en-US" sz="2000" dirty="0"/>
              <a:t>Poblaciones en transición de vivienda</a:t>
            </a:r>
          </a:p>
          <a:p>
            <a:r>
              <a:rPr lang="es-US" altLang="en-US" sz="2000" dirty="0"/>
              <a:t>El censo cuenta a las personas en su lugar de residencia habitual el 1 de Abril de 2020</a:t>
            </a:r>
          </a:p>
          <a:p>
            <a:r>
              <a:rPr lang="es-US" altLang="en-US" sz="2000" dirty="0"/>
              <a:t>Miedo del gobierno </a:t>
            </a:r>
          </a:p>
          <a:p>
            <a:r>
              <a:rPr lang="es-US" altLang="en-US" sz="2000" dirty="0"/>
              <a:t>Las barreras del idioma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A picture containing indoor, toaster, sitting, table&#10;&#10;Description automatically generated">
            <a:extLst>
              <a:ext uri="{FF2B5EF4-FFF2-40B4-BE49-F238E27FC236}">
                <a16:creationId xmlns:a16="http://schemas.microsoft.com/office/drawing/2014/main" id="{1EC956BE-CCFF-40F2-BEB7-47922A279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075" r="21925" b="-1"/>
          <a:stretch/>
        </p:blipFill>
        <p:spPr>
          <a:xfrm>
            <a:off x="81206" y="10"/>
            <a:ext cx="9143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77" y="259483"/>
            <a:ext cx="8132665" cy="730497"/>
          </a:xfrm>
        </p:spPr>
        <p:txBody>
          <a:bodyPr>
            <a:normAutofit/>
          </a:bodyPr>
          <a:lstStyle/>
          <a:p>
            <a:r>
              <a:rPr lang="es-ES" sz="2800" b="1" dirty="0"/>
              <a:t>¿Por qué es un problema para Nueva Jersey?</a:t>
            </a:r>
            <a:endParaRPr lang="en-US" sz="2800" b="1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811" y="1405604"/>
            <a:ext cx="8455777" cy="5363057"/>
          </a:xfrm>
        </p:spPr>
        <p:txBody>
          <a:bodyPr>
            <a:noAutofit/>
          </a:bodyPr>
          <a:lstStyle/>
          <a:p>
            <a:r>
              <a:rPr lang="es-ES" altLang="en-US" sz="2400" dirty="0"/>
              <a:t>NJ tiene un alto número de poblaciones  difíciles de contar </a:t>
            </a:r>
          </a:p>
          <a:p>
            <a:r>
              <a:rPr lang="es-ES" altLang="en-US" sz="2400" dirty="0"/>
              <a:t>Estado extremadamente diverso (45% minorías raciales/étnicas, # 11 en la nación) </a:t>
            </a:r>
          </a:p>
          <a:p>
            <a:r>
              <a:rPr lang="es-ES" altLang="en-US" sz="2400" dirty="0"/>
              <a:t>Alta población inmigrante (# 3 en la nación por %) </a:t>
            </a:r>
            <a:r>
              <a:rPr lang="es-ES" altLang="en-US" sz="2400" dirty="0" err="1"/>
              <a:t>Hmmm</a:t>
            </a:r>
            <a:r>
              <a:rPr lang="es-ES" altLang="en-US" sz="2400" dirty="0"/>
              <a:t>….</a:t>
            </a:r>
          </a:p>
          <a:p>
            <a:r>
              <a:rPr lang="es-E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Las personas tienen más confianza en las fuentes locales de información que en las fuentes gubernamentales.</a:t>
            </a:r>
          </a:p>
          <a:p>
            <a:r>
              <a:rPr lang="es-ES" altLang="en-US" sz="2400" dirty="0"/>
              <a:t>Comunidades concentradas de pobreza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55255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1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3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7110" y="228600"/>
            <a:ext cx="2138628" cy="6638625"/>
            <a:chOff x="2487613" y="285750"/>
            <a:chExt cx="2428875" cy="5654676"/>
          </a:xfrm>
        </p:grpSpPr>
        <p:sp>
          <p:nvSpPr>
            <p:cNvPr id="151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3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4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5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8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9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0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1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2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07832" y="-786"/>
            <a:ext cx="1767505" cy="6854040"/>
            <a:chOff x="6627813" y="194833"/>
            <a:chExt cx="1952625" cy="5678918"/>
          </a:xfrm>
        </p:grpSpPr>
        <p:sp>
          <p:nvSpPr>
            <p:cNvPr id="165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7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8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9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0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1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2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3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4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5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6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320" y="346609"/>
            <a:ext cx="4109402" cy="1404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dirty="0"/>
              <a:t>¿Dónde están las poblaciones difíciles de contar de NJ?</a:t>
            </a:r>
            <a:endParaRPr lang="en-US" sz="2800" b="1" dirty="0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278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0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r="4903"/>
          <a:stretch/>
        </p:blipFill>
        <p:spPr>
          <a:xfrm>
            <a:off x="-1166" y="1731"/>
            <a:ext cx="350331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51289" y="1855781"/>
            <a:ext cx="3799814" cy="446674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s-ES" altLang="en-US" sz="2000" dirty="0"/>
              <a:t>Principalmente las comunidades más pobladas de Nueva Jersey. </a:t>
            </a:r>
          </a:p>
          <a:p>
            <a:r>
              <a:rPr lang="es-ES" altLang="en-US" sz="2000" dirty="0"/>
              <a:t>¡Pero las poblaciones difíciles de contar están en todo el estado! </a:t>
            </a:r>
          </a:p>
          <a:p>
            <a:r>
              <a:rPr lang="es-ES" altLang="en-US" sz="2000" dirty="0"/>
              <a:t>Núcleo urbano (Newark, Jersey City, Paterson) </a:t>
            </a:r>
          </a:p>
          <a:p>
            <a:r>
              <a:rPr lang="es-ES" altLang="en-US" sz="2000" dirty="0"/>
              <a:t>Pero también comunidades de rápido crecimiento (Lakewood, Condado de Hudson) </a:t>
            </a:r>
          </a:p>
          <a:p>
            <a:r>
              <a:rPr lang="es-ES" altLang="en-US" sz="2000" dirty="0"/>
              <a:t>Y áreas rurales o dispersas (Condados de Salem y Cumberland)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3227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320" y="241052"/>
            <a:ext cx="8238642" cy="128089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Integrar</a:t>
            </a:r>
            <a:r>
              <a:rPr lang="en-US" sz="2800" b="1" dirty="0"/>
              <a:t> la </a:t>
            </a:r>
            <a:r>
              <a:rPr lang="en-US" sz="2800" b="1" dirty="0" err="1"/>
              <a:t>promoción</a:t>
            </a:r>
            <a:r>
              <a:rPr lang="en-US" sz="2800" b="1" dirty="0"/>
              <a:t> del </a:t>
            </a:r>
            <a:r>
              <a:rPr lang="en-US" sz="2800" b="1" dirty="0" err="1"/>
              <a:t>censo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trabajo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245" y="3011911"/>
            <a:ext cx="7819696" cy="3115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Incluya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empleyo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personnel para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actividades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alcance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la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promoción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ferias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trabajo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Censo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las solicitudes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subvención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(12,000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trabajos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NJ)</a:t>
            </a:r>
          </a:p>
          <a:p>
            <a:pPr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Incorpore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promoción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Censo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programas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existentes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clínicas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salud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actividades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después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escuela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alcance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gobierno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Comparte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información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sobre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Censo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las redes locales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poblaciones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difíciles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contar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319B38-DBF0-466B-8D17-7AF1F1F1C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458"/>
          <a:stretch/>
        </p:blipFill>
        <p:spPr>
          <a:xfrm>
            <a:off x="4067503" y="881497"/>
            <a:ext cx="4326177" cy="17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9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27110" y="228600"/>
            <a:ext cx="2138628" cy="6638625"/>
            <a:chOff x="2487613" y="285750"/>
            <a:chExt cx="2428875" cy="5654676"/>
          </a:xfrm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07832" y="-786"/>
            <a:ext cx="1767505" cy="6854040"/>
            <a:chOff x="6627813" y="194833"/>
            <a:chExt cx="1952625" cy="5678918"/>
          </a:xfrm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6248" y="624110"/>
            <a:ext cx="4917752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/>
              <a:t>1. </a:t>
            </a:r>
            <a:r>
              <a:rPr lang="en-US" sz="2800" b="1" dirty="0" err="1"/>
              <a:t>Participar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esfuerzos</a:t>
            </a:r>
            <a:r>
              <a:rPr lang="en-US" sz="2800" b="1" dirty="0"/>
              <a:t> locales para</a:t>
            </a:r>
            <a:br>
              <a:rPr lang="en-US" sz="2800" b="1" dirty="0"/>
            </a:br>
            <a:r>
              <a:rPr lang="en-US" sz="2800" b="1" dirty="0"/>
              <a:t> </a:t>
            </a:r>
            <a:r>
              <a:rPr lang="en-US" sz="2800" b="1" dirty="0" err="1"/>
              <a:t>obtener</a:t>
            </a:r>
            <a:r>
              <a:rPr lang="en-US" sz="2800" b="1" dirty="0"/>
              <a:t> un </a:t>
            </a:r>
            <a:r>
              <a:rPr lang="en-US" sz="2800" b="1" dirty="0" err="1"/>
              <a:t>conteo</a:t>
            </a:r>
            <a:r>
              <a:rPr lang="en-US" sz="2800" b="1" dirty="0"/>
              <a:t> </a:t>
            </a:r>
            <a:r>
              <a:rPr lang="en-US" sz="2800" b="1" dirty="0" err="1"/>
              <a:t>completo</a:t>
            </a:r>
            <a:endParaRPr lang="en-US" sz="2800" b="1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278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484278" y="714375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Picture 2" descr="A silhouette of a person&#10;&#10;Description automatically generated">
            <a:extLst>
              <a:ext uri="{FF2B5EF4-FFF2-40B4-BE49-F238E27FC236}">
                <a16:creationId xmlns:a16="http://schemas.microsoft.com/office/drawing/2014/main" id="{50E98DB3-C809-418C-B1C4-A4A0E5867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638" r="41219" b="-1"/>
          <a:stretch/>
        </p:blipFill>
        <p:spPr>
          <a:xfrm>
            <a:off x="-1166" y="1731"/>
            <a:ext cx="3447498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26247" y="1897092"/>
            <a:ext cx="4786320" cy="4665286"/>
          </a:xfrm>
        </p:spPr>
        <p:txBody>
          <a:bodyPr>
            <a:normAutofit lnSpcReduction="10000"/>
          </a:bodyPr>
          <a:lstStyle/>
          <a:p>
            <a:r>
              <a:rPr lang="en-US" altLang="en-US" b="1" dirty="0"/>
              <a:t>Anime a </a:t>
            </a:r>
            <a:r>
              <a:rPr lang="en-US" altLang="en-US" b="1" dirty="0" err="1"/>
              <a:t>su</a:t>
            </a:r>
            <a:r>
              <a:rPr lang="en-US" altLang="en-US" b="1" dirty="0"/>
              <a:t> </a:t>
            </a:r>
            <a:r>
              <a:rPr lang="en-US" altLang="en-US" b="1" dirty="0" err="1"/>
              <a:t>gobierno</a:t>
            </a:r>
            <a:r>
              <a:rPr lang="en-US" altLang="en-US" b="1" dirty="0"/>
              <a:t> local a </a:t>
            </a:r>
            <a:r>
              <a:rPr lang="en-US" altLang="en-US" b="1" dirty="0" err="1"/>
              <a:t>crear</a:t>
            </a:r>
            <a:r>
              <a:rPr lang="en-US" altLang="en-US" b="1" dirty="0"/>
              <a:t> un </a:t>
            </a:r>
            <a:r>
              <a:rPr lang="en-US" altLang="en-US" b="1" dirty="0" err="1"/>
              <a:t>Comité</a:t>
            </a:r>
            <a:r>
              <a:rPr lang="en-US" altLang="en-US" b="1" dirty="0"/>
              <a:t> de </a:t>
            </a:r>
            <a:r>
              <a:rPr lang="en-US" altLang="en-US" b="1" dirty="0" err="1"/>
              <a:t>Conteo</a:t>
            </a:r>
            <a:r>
              <a:rPr lang="en-US" altLang="en-US" b="1" dirty="0"/>
              <a:t> </a:t>
            </a:r>
            <a:r>
              <a:rPr lang="en-US" altLang="en-US" b="1" dirty="0" err="1"/>
              <a:t>Completo</a:t>
            </a:r>
            <a:r>
              <a:rPr lang="en-US" altLang="en-US" b="1" dirty="0"/>
              <a:t> </a:t>
            </a:r>
          </a:p>
          <a:p>
            <a:r>
              <a:rPr lang="en-US" altLang="en-US" b="1" dirty="0" err="1"/>
              <a:t>Asegúrese</a:t>
            </a:r>
            <a:r>
              <a:rPr lang="en-US" altLang="en-US" b="1" dirty="0"/>
              <a:t> de que </a:t>
            </a:r>
            <a:r>
              <a:rPr lang="en-US" altLang="en-US" b="1" dirty="0" err="1"/>
              <a:t>su</a:t>
            </a:r>
            <a:r>
              <a:rPr lang="en-US" altLang="en-US" b="1" dirty="0"/>
              <a:t> CCC local </a:t>
            </a:r>
            <a:r>
              <a:rPr lang="en-US" altLang="en-US" b="1" dirty="0" err="1"/>
              <a:t>tenga</a:t>
            </a:r>
            <a:r>
              <a:rPr lang="en-US" altLang="en-US" b="1" dirty="0"/>
              <a:t> </a:t>
            </a:r>
            <a:r>
              <a:rPr lang="en-US" altLang="en-US" b="1" dirty="0" err="1"/>
              <a:t>representación</a:t>
            </a:r>
            <a:r>
              <a:rPr lang="en-US" altLang="en-US" b="1" dirty="0"/>
              <a:t> de las </a:t>
            </a:r>
            <a:r>
              <a:rPr lang="en-US" altLang="en-US" b="1" dirty="0" err="1"/>
              <a:t>poblaciones</a:t>
            </a:r>
            <a:r>
              <a:rPr lang="en-US" altLang="en-US" b="1" dirty="0"/>
              <a:t> </a:t>
            </a:r>
            <a:r>
              <a:rPr lang="en-US" altLang="en-US" b="1" dirty="0" err="1"/>
              <a:t>difíciles</a:t>
            </a:r>
            <a:r>
              <a:rPr lang="en-US" altLang="en-US" b="1" dirty="0"/>
              <a:t> de </a:t>
            </a:r>
            <a:r>
              <a:rPr lang="en-US" altLang="en-US" b="1" dirty="0" err="1"/>
              <a:t>contar</a:t>
            </a:r>
            <a:endParaRPr lang="en-US" altLang="en-US" b="1" dirty="0"/>
          </a:p>
          <a:p>
            <a:r>
              <a:rPr lang="en-US" altLang="en-US" b="1" dirty="0" err="1"/>
              <a:t>Educar</a:t>
            </a:r>
            <a:r>
              <a:rPr lang="en-US" altLang="en-US" b="1" dirty="0"/>
              <a:t> a los </a:t>
            </a:r>
            <a:r>
              <a:rPr lang="en-US" altLang="en-US" b="1" dirty="0" err="1"/>
              <a:t>grupos</a:t>
            </a:r>
            <a:r>
              <a:rPr lang="en-US" altLang="en-US" b="1" dirty="0"/>
              <a:t> locales de padres, </a:t>
            </a:r>
            <a:r>
              <a:rPr lang="en-US" altLang="en-US" b="1" dirty="0" err="1"/>
              <a:t>familias</a:t>
            </a:r>
            <a:r>
              <a:rPr lang="en-US" altLang="en-US" b="1" dirty="0"/>
              <a:t> y </a:t>
            </a:r>
            <a:r>
              <a:rPr lang="en-US" altLang="en-US" b="1" dirty="0" err="1"/>
              <a:t>otros</a:t>
            </a:r>
            <a:r>
              <a:rPr lang="en-US" altLang="en-US" b="1" dirty="0"/>
              <a:t> </a:t>
            </a:r>
            <a:r>
              <a:rPr lang="en-US" altLang="en-US" b="1" dirty="0" err="1"/>
              <a:t>organizaciones</a:t>
            </a:r>
            <a:r>
              <a:rPr lang="en-US" altLang="en-US" b="1" dirty="0"/>
              <a:t> </a:t>
            </a:r>
            <a:r>
              <a:rPr lang="en-US" altLang="en-US" b="1" dirty="0" err="1"/>
              <a:t>sobre</a:t>
            </a:r>
            <a:r>
              <a:rPr lang="en-US" altLang="en-US" b="1" dirty="0"/>
              <a:t> la </a:t>
            </a:r>
            <a:r>
              <a:rPr lang="en-US" altLang="en-US" b="1" dirty="0" err="1"/>
              <a:t>importancia</a:t>
            </a:r>
            <a:r>
              <a:rPr lang="en-US" altLang="en-US" b="1" dirty="0"/>
              <a:t> del </a:t>
            </a:r>
            <a:r>
              <a:rPr lang="en-US" altLang="en-US" b="1" dirty="0" err="1"/>
              <a:t>Censo</a:t>
            </a:r>
            <a:r>
              <a:rPr lang="en-US" altLang="en-US" b="1" dirty="0"/>
              <a:t>.</a:t>
            </a:r>
          </a:p>
          <a:p>
            <a:r>
              <a:rPr lang="en-US" altLang="en-US" b="1" dirty="0" err="1"/>
              <a:t>Asociarse</a:t>
            </a:r>
            <a:r>
              <a:rPr lang="en-US" altLang="en-US" b="1" dirty="0"/>
              <a:t> con la </a:t>
            </a:r>
            <a:r>
              <a:rPr lang="en-US" altLang="en-US" b="1" dirty="0" err="1"/>
              <a:t>Oficina</a:t>
            </a:r>
            <a:r>
              <a:rPr lang="en-US" altLang="en-US" b="1" dirty="0"/>
              <a:t> del </a:t>
            </a:r>
            <a:r>
              <a:rPr lang="en-US" altLang="en-US" b="1" dirty="0" err="1"/>
              <a:t>Censo</a:t>
            </a:r>
            <a:r>
              <a:rPr lang="en-US" altLang="en-US" b="1" dirty="0"/>
              <a:t> para </a:t>
            </a:r>
            <a:r>
              <a:rPr lang="en-US" altLang="en-US" b="1" dirty="0" err="1"/>
              <a:t>proporcionar</a:t>
            </a:r>
            <a:r>
              <a:rPr lang="en-US" altLang="en-US" b="1" dirty="0"/>
              <a:t> </a:t>
            </a:r>
            <a:r>
              <a:rPr lang="en-US" altLang="en-US" b="1" dirty="0" err="1"/>
              <a:t>información</a:t>
            </a:r>
            <a:r>
              <a:rPr lang="en-US" altLang="en-US" b="1" dirty="0"/>
              <a:t> a las </a:t>
            </a:r>
            <a:r>
              <a:rPr lang="en-US" altLang="en-US" b="1" dirty="0" err="1"/>
              <a:t>familias</a:t>
            </a:r>
            <a:r>
              <a:rPr lang="en-US" altLang="en-US" b="1" dirty="0"/>
              <a:t> y </a:t>
            </a:r>
            <a:r>
              <a:rPr lang="en-US" altLang="en-US" b="1" dirty="0" err="1"/>
              <a:t>miembros</a:t>
            </a:r>
            <a:r>
              <a:rPr lang="en-US" altLang="en-US" b="1" dirty="0"/>
              <a:t> de </a:t>
            </a:r>
            <a:r>
              <a:rPr lang="en-US" altLang="en-US" b="1" dirty="0" err="1"/>
              <a:t>su</a:t>
            </a:r>
            <a:r>
              <a:rPr lang="en-US" altLang="en-US" b="1" dirty="0"/>
              <a:t> </a:t>
            </a:r>
            <a:r>
              <a:rPr lang="en-US" altLang="en-US" b="1" dirty="0" err="1"/>
              <a:t>comunidad</a:t>
            </a:r>
            <a:endParaRPr lang="en-US" altLang="en-US" b="1" dirty="0"/>
          </a:p>
          <a:p>
            <a:r>
              <a:rPr lang="en-US" altLang="en-US" b="1" dirty="0"/>
              <a:t>Manda un </a:t>
            </a:r>
            <a:r>
              <a:rPr lang="en-US" altLang="en-US" b="1" dirty="0" err="1"/>
              <a:t>correo</a:t>
            </a:r>
            <a:r>
              <a:rPr lang="en-US" altLang="en-US" b="1" dirty="0"/>
              <a:t> </a:t>
            </a:r>
            <a:r>
              <a:rPr lang="en-US" altLang="en-US" b="1" dirty="0" err="1"/>
              <a:t>electrónico</a:t>
            </a:r>
            <a:r>
              <a:rPr lang="en-US" altLang="en-US" b="1" dirty="0"/>
              <a:t> a la </a:t>
            </a:r>
            <a:r>
              <a:rPr lang="en-US" altLang="en-US" b="1" dirty="0" err="1"/>
              <a:t>especialista</a:t>
            </a:r>
            <a:r>
              <a:rPr lang="en-US" altLang="en-US" b="1" dirty="0"/>
              <a:t> del </a:t>
            </a:r>
            <a:r>
              <a:rPr lang="en-US" altLang="en-US" b="1" dirty="0" err="1"/>
              <a:t>Censo</a:t>
            </a:r>
            <a:r>
              <a:rPr lang="en-US" altLang="en-US" b="1" dirty="0"/>
              <a:t> local: </a:t>
            </a:r>
            <a:r>
              <a:rPr lang="en-US" altLang="en-US" sz="1600" b="1" i="1" u="sng" dirty="0">
                <a:solidFill>
                  <a:srgbClr val="0070C0"/>
                </a:solidFill>
              </a:rPr>
              <a:t>Patricia.R.Greene.Alston@2020census.gov</a:t>
            </a:r>
          </a:p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7291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27" y="857365"/>
            <a:ext cx="2410980" cy="2471455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 err="1"/>
              <a:t>Comunicar</a:t>
            </a:r>
            <a:r>
              <a:rPr lang="en-US" sz="2400" b="1" dirty="0"/>
              <a:t> la </a:t>
            </a:r>
            <a:r>
              <a:rPr lang="en-US" sz="2400" b="1" dirty="0" err="1"/>
              <a:t>importancia</a:t>
            </a:r>
            <a:r>
              <a:rPr lang="en-US" sz="2400" b="1" dirty="0"/>
              <a:t> del </a:t>
            </a:r>
            <a:r>
              <a:rPr lang="en-US" sz="2400" b="1" dirty="0" err="1"/>
              <a:t>censo</a:t>
            </a:r>
            <a:endParaRPr lang="en-US" sz="2300" b="1" dirty="0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286" y="79899"/>
            <a:ext cx="5682443" cy="6667741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s-E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Programas integrales de educación y divulgación: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lvl="1" indent="0">
              <a:buNone/>
              <a:defRPr/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defRPr/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Medios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comunicación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tradicionales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(redes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sociales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boletines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locales)</a:t>
            </a:r>
          </a:p>
          <a:p>
            <a:pPr lvl="1">
              <a:defRPr/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Medios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comunicación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periódicos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radio)</a:t>
            </a:r>
          </a:p>
          <a:p>
            <a:pPr lvl="1">
              <a:defRPr/>
            </a:pP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Medios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comunicación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ganados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noticias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artículos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opinión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lvl="1">
              <a:defRPr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Escuelas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gobierno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defRPr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Modelado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seguro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salud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salida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voto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defRPr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Involucrar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funcionarios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locales y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estatales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electos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ampliar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sus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mensajes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del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Censo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sus redes</a:t>
            </a:r>
          </a:p>
        </p:txBody>
      </p:sp>
    </p:spTree>
    <p:extLst>
      <p:ext uri="{BB962C8B-B14F-4D97-AF65-F5344CB8AC3E}">
        <p14:creationId xmlns:p14="http://schemas.microsoft.com/office/powerpoint/2010/main" val="1135042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85" y="326367"/>
            <a:ext cx="2932616" cy="2824794"/>
          </a:xfrm>
        </p:spPr>
        <p:txBody>
          <a:bodyPr anchor="ctr">
            <a:normAutofit/>
          </a:bodyPr>
          <a:lstStyle/>
          <a:p>
            <a:pPr algn="ctr"/>
            <a:r>
              <a:rPr lang="es-ES" sz="2800" b="1" dirty="0"/>
              <a:t>Más ideas de cómo ayudar a organizaciones específicas</a:t>
            </a:r>
            <a:endParaRPr lang="en-US" sz="2800" b="1" dirty="0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131" y="252247"/>
            <a:ext cx="4664328" cy="6348093"/>
          </a:xfrm>
        </p:spPr>
        <p:txBody>
          <a:bodyPr anchor="ctr">
            <a:normAutofit fontScale="92500" lnSpcReduction="20000"/>
          </a:bodyPr>
          <a:lstStyle/>
          <a:p>
            <a:r>
              <a:rPr lang="es-ES" altLang="en-US" b="1" dirty="0"/>
              <a:t>Negocios/</a:t>
            </a:r>
            <a:r>
              <a:rPr lang="es-ES" altLang="en-US" b="1" dirty="0" err="1"/>
              <a:t>Marketas</a:t>
            </a:r>
            <a:r>
              <a:rPr lang="es-ES" altLang="en-US" b="1" dirty="0"/>
              <a:t>: </a:t>
            </a:r>
            <a:r>
              <a:rPr lang="es-ES" altLang="en-US" dirty="0"/>
              <a:t>coloque señales cerca de la fórmula y pañales que recuerden a las personas que deben contar niños pequeños en el Censo </a:t>
            </a:r>
          </a:p>
          <a:p>
            <a:r>
              <a:rPr lang="es-ES" altLang="en-US" b="1" dirty="0"/>
              <a:t>Organizaciones religiosas: </a:t>
            </a:r>
            <a:r>
              <a:rPr lang="es-ES" altLang="en-US" dirty="0"/>
              <a:t>incluye información sobre la importancia del Censo en sermones o boletines informativos </a:t>
            </a:r>
          </a:p>
          <a:p>
            <a:r>
              <a:rPr lang="es-ES" altLang="en-US" b="1" dirty="0"/>
              <a:t>Escuelas, bibliotecas o guarderías infantiles: </a:t>
            </a:r>
            <a:r>
              <a:rPr lang="es-ES" altLang="en-US" dirty="0"/>
              <a:t>sirven como un quiosco del Censo con personal para ayudar a las personas a completar los formularios del Censo </a:t>
            </a:r>
          </a:p>
          <a:p>
            <a:r>
              <a:rPr lang="es-ES" altLang="en-US" b="1" dirty="0"/>
              <a:t>Grupos de inmigrantes:  </a:t>
            </a:r>
            <a:r>
              <a:rPr lang="es-ES" altLang="en-US" dirty="0"/>
              <a:t>aseguran que los miembros que hablan idiomas nativos soliciten empleo en el Censo</a:t>
            </a:r>
          </a:p>
          <a:p>
            <a:r>
              <a:rPr lang="es-ES" altLang="en-US" dirty="0"/>
              <a:t> </a:t>
            </a:r>
            <a:r>
              <a:rPr lang="es-ES" altLang="en-US" b="1" dirty="0"/>
              <a:t>Estudios Superiores: </a:t>
            </a:r>
            <a:r>
              <a:rPr lang="es-ES" altLang="en-US" dirty="0"/>
              <a:t>entrenar estudiantes voluntarios como “embajadores del Censo” para hacer presentaciones en reuniones locales </a:t>
            </a:r>
          </a:p>
          <a:p>
            <a:r>
              <a:rPr lang="es-ES" altLang="en-US" b="1" dirty="0"/>
              <a:t>Gobierno local: </a:t>
            </a:r>
            <a:r>
              <a:rPr lang="es-ES" altLang="en-US" dirty="0"/>
              <a:t>aseguran que los asesores de WIC, cuidado infantil, los servicios para personas mayores, todas agencias de referido etc., comuniquen la importancia del Censo</a:t>
            </a:r>
            <a:endParaRPr lang="en-US" alt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206D33-1353-42B3-931E-636A0517AEDF}"/>
                  </a:ext>
                </a:extLst>
              </p14:cNvPr>
              <p14:cNvContentPartPr/>
              <p14:nvPr/>
            </p14:nvContentPartPr>
            <p14:xfrm>
              <a:off x="8248680" y="4114800"/>
              <a:ext cx="267120" cy="2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206D33-1353-42B3-931E-636A0517AE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39320" y="4105440"/>
                <a:ext cx="28584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8368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03" y="382063"/>
            <a:ext cx="1840539" cy="236898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Línea</a:t>
            </a:r>
            <a:r>
              <a:rPr lang="en-US" sz="2800" b="1" dirty="0"/>
              <a:t> de </a:t>
            </a:r>
            <a:r>
              <a:rPr lang="en-US" sz="2800" b="1" dirty="0" err="1"/>
              <a:t>tiempo</a:t>
            </a:r>
            <a:r>
              <a:rPr lang="en-US" sz="2800" b="1" dirty="0"/>
              <a:t>: </a:t>
            </a:r>
            <a:r>
              <a:rPr lang="en-US" sz="2800" b="1" dirty="0" err="1"/>
              <a:t>qué</a:t>
            </a:r>
            <a:r>
              <a:rPr lang="en-US" sz="2800" b="1" dirty="0"/>
              <a:t> </a:t>
            </a:r>
            <a:r>
              <a:rPr lang="en-US" sz="2800" b="1" dirty="0" err="1"/>
              <a:t>hacer</a:t>
            </a:r>
            <a:r>
              <a:rPr lang="en-US" sz="2800" b="1" dirty="0"/>
              <a:t> y </a:t>
            </a:r>
            <a:r>
              <a:rPr lang="en-US" sz="2800" b="1" dirty="0" err="1"/>
              <a:t>cuando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555921"/>
              </p:ext>
            </p:extLst>
          </p:nvPr>
        </p:nvGraphicFramePr>
        <p:xfrm>
          <a:off x="3091144" y="0"/>
          <a:ext cx="6084314" cy="6751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close up of a dinosaur&#10;&#10;Description automatically generated">
            <a:extLst>
              <a:ext uri="{FF2B5EF4-FFF2-40B4-BE49-F238E27FC236}">
                <a16:creationId xmlns:a16="http://schemas.microsoft.com/office/drawing/2014/main" id="{CCDBE530-6D67-40FE-9FF4-66E7845E08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12322" r="10351" b="4"/>
          <a:stretch/>
        </p:blipFill>
        <p:spPr>
          <a:xfrm>
            <a:off x="838902" y="3693967"/>
            <a:ext cx="1750090" cy="23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92" y="2557670"/>
            <a:ext cx="2301136" cy="1562985"/>
          </a:xfrm>
        </p:spPr>
        <p:txBody>
          <a:bodyPr anchor="ctr">
            <a:normAutofit/>
          </a:bodyPr>
          <a:lstStyle/>
          <a:p>
            <a:r>
              <a:rPr lang="en-US" sz="3200" b="1" dirty="0" err="1"/>
              <a:t>Recursos</a:t>
            </a:r>
            <a:endParaRPr lang="en-US" sz="3300" b="1" i="1" dirty="0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068" y="106017"/>
            <a:ext cx="5437520" cy="6747236"/>
          </a:xfrm>
        </p:spPr>
        <p:txBody>
          <a:bodyPr anchor="ctr">
            <a:normAutofit/>
          </a:bodyPr>
          <a:lstStyle/>
          <a:p>
            <a:r>
              <a:rPr lang="en-US" altLang="en-US" b="1" dirty="0" err="1"/>
              <a:t>Censo</a:t>
            </a:r>
            <a:r>
              <a:rPr lang="en-US" altLang="en-US" b="1" dirty="0"/>
              <a:t>; </a:t>
            </a:r>
            <a:r>
              <a:rPr lang="en-US" altLang="en-US" b="1" dirty="0" err="1"/>
              <a:t>Ojas</a:t>
            </a:r>
            <a:r>
              <a:rPr lang="en-US" altLang="en-US" b="1" dirty="0"/>
              <a:t> </a:t>
            </a:r>
            <a:r>
              <a:rPr lang="en-US" altLang="en-US" b="1" dirty="0" err="1"/>
              <a:t>Informativas</a:t>
            </a:r>
            <a:r>
              <a:rPr lang="en-US" altLang="en-US" b="1" dirty="0"/>
              <a:t>: </a:t>
            </a:r>
            <a:r>
              <a:rPr lang="en-US" b="1" dirty="0">
                <a:hlinkClick r:id="rId2"/>
              </a:rPr>
              <a:t>https://2020census.gov/en/partners/outreach-materials.html</a:t>
            </a:r>
            <a:endParaRPr lang="en-US" b="1" dirty="0"/>
          </a:p>
          <a:p>
            <a:r>
              <a:rPr lang="en-US" altLang="en-US" dirty="0"/>
              <a:t>ACNJ </a:t>
            </a:r>
            <a:r>
              <a:rPr lang="en-US" altLang="en-US" dirty="0" err="1"/>
              <a:t>Página</a:t>
            </a:r>
            <a:r>
              <a:rPr lang="en-US" altLang="en-US" dirty="0"/>
              <a:t> del </a:t>
            </a:r>
            <a:r>
              <a:rPr lang="en-US" altLang="en-US" dirty="0" err="1"/>
              <a:t>Censo</a:t>
            </a:r>
            <a:r>
              <a:rPr lang="en-US" altLang="en-US" dirty="0"/>
              <a:t>: </a:t>
            </a:r>
            <a:r>
              <a:rPr lang="en-US" altLang="en-US" dirty="0">
                <a:hlinkClick r:id="rId3"/>
              </a:rPr>
              <a:t>www.acnj.org</a:t>
            </a:r>
            <a:r>
              <a:rPr lang="en-US" altLang="en-US" dirty="0"/>
              <a:t>   </a:t>
            </a:r>
            <a:endParaRPr lang="en-US" dirty="0"/>
          </a:p>
          <a:p>
            <a:r>
              <a:rPr lang="en-US" altLang="en-US" dirty="0"/>
              <a:t>Partnership for America’s Children:  </a:t>
            </a:r>
            <a:r>
              <a:rPr lang="en-US" altLang="en-US" dirty="0">
                <a:hlinkClick r:id="rId4"/>
              </a:rPr>
              <a:t>https://countallkids.org/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Leadership Conference: </a:t>
            </a:r>
            <a:r>
              <a:rPr lang="en-US" altLang="en-US" dirty="0">
                <a:hlinkClick r:id="rId5"/>
              </a:rPr>
              <a:t>https://civilrights.org/census/</a:t>
            </a:r>
            <a:endParaRPr lang="en-US" altLang="en-US" dirty="0"/>
          </a:p>
          <a:p>
            <a:r>
              <a:rPr lang="en-US" altLang="en-US" dirty="0" err="1"/>
              <a:t>Oficina</a:t>
            </a:r>
            <a:r>
              <a:rPr lang="en-US" altLang="en-US" dirty="0"/>
              <a:t> del </a:t>
            </a:r>
            <a:r>
              <a:rPr lang="en-US" altLang="en-US" dirty="0" err="1"/>
              <a:t>Censo</a:t>
            </a:r>
            <a:r>
              <a:rPr lang="en-US" altLang="en-US" dirty="0"/>
              <a:t> de Los </a:t>
            </a:r>
            <a:r>
              <a:rPr lang="en-US" altLang="en-US" dirty="0" err="1"/>
              <a:t>Estados</a:t>
            </a:r>
            <a:r>
              <a:rPr lang="en-US" altLang="en-US" dirty="0"/>
              <a:t> Unidos : </a:t>
            </a:r>
            <a:r>
              <a:rPr lang="en-US" altLang="en-US" dirty="0">
                <a:hlinkClick r:id="rId6"/>
              </a:rPr>
              <a:t>https://www.census.gov/partners.html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Mapas</a:t>
            </a:r>
            <a:r>
              <a:rPr lang="en-US" altLang="en-US" dirty="0"/>
              <a:t> de zonas </a:t>
            </a:r>
            <a:r>
              <a:rPr lang="en-US" altLang="en-US" dirty="0" err="1"/>
              <a:t>Difíciles</a:t>
            </a:r>
            <a:r>
              <a:rPr lang="en-US" altLang="en-US" dirty="0"/>
              <a:t> de </a:t>
            </a:r>
            <a:r>
              <a:rPr lang="en-US" altLang="en-US" dirty="0" err="1"/>
              <a:t>Contar</a:t>
            </a:r>
            <a:r>
              <a:rPr lang="en-US" altLang="en-US" dirty="0"/>
              <a:t>: </a:t>
            </a:r>
            <a:r>
              <a:rPr lang="en-US" altLang="en-US" dirty="0">
                <a:hlinkClick r:id="rId7"/>
              </a:rPr>
              <a:t>www.censushardtocountmaps2020.us/</a:t>
            </a:r>
            <a:endParaRPr lang="en-US" altLang="en-US" dirty="0"/>
          </a:p>
          <a:p>
            <a:r>
              <a:rPr lang="en-US" altLang="en-US" dirty="0"/>
              <a:t>Peter Chen, </a:t>
            </a:r>
            <a:r>
              <a:rPr lang="en-US" altLang="en-US" dirty="0" err="1"/>
              <a:t>Consejero</a:t>
            </a:r>
            <a:r>
              <a:rPr lang="en-US" altLang="en-US" dirty="0"/>
              <a:t> de </a:t>
            </a:r>
            <a:r>
              <a:rPr lang="en-US" altLang="en-US" dirty="0" err="1"/>
              <a:t>política</a:t>
            </a:r>
            <a:r>
              <a:rPr lang="en-US" altLang="en-US" dirty="0"/>
              <a:t> </a:t>
            </a:r>
            <a:r>
              <a:rPr lang="en-US" altLang="en-US" dirty="0">
                <a:hlinkClick r:id="rId8"/>
              </a:rPr>
              <a:t>pchen@acnj.org</a:t>
            </a:r>
            <a:endParaRPr lang="en-US" altLang="en-US" dirty="0"/>
          </a:p>
          <a:p>
            <a:r>
              <a:rPr lang="en-US" dirty="0"/>
              <a:t>Cuqui Rivera, </a:t>
            </a:r>
            <a:r>
              <a:rPr lang="en-US" dirty="0" err="1"/>
              <a:t>Coordinadora</a:t>
            </a:r>
            <a:r>
              <a:rPr lang="en-US" dirty="0"/>
              <a:t> de </a:t>
            </a:r>
            <a:r>
              <a:rPr lang="en-US" dirty="0" err="1"/>
              <a:t>programas</a:t>
            </a:r>
            <a:r>
              <a:rPr lang="en-US" dirty="0"/>
              <a:t> </a:t>
            </a:r>
            <a:r>
              <a:rPr lang="en-US" dirty="0" err="1">
                <a:hlinkClick r:id="rId9"/>
              </a:rPr>
              <a:t>Cuqui@LANFoundation.Org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8441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BBE1D738-8B8F-4647-A4D8-AB4CB342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61" y="2539185"/>
            <a:ext cx="3373108" cy="1281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Visión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general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3A55F3-79C7-4282-92AD-B251AB9A0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880" y="617838"/>
            <a:ext cx="4555520" cy="5293384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s-ES" altLang="en-US" sz="1800" dirty="0"/>
              <a:t>Un Censo 2020 preciso es esencial para Nueva Jersey</a:t>
            </a:r>
          </a:p>
          <a:p>
            <a:pPr lvl="1"/>
            <a:r>
              <a:rPr lang="es-ES" altLang="en-US" sz="1800" dirty="0"/>
              <a:t>Financiación: $22B depende del Censo</a:t>
            </a:r>
          </a:p>
          <a:p>
            <a:pPr lvl="1"/>
            <a:r>
              <a:rPr lang="es-ES" altLang="en-US" sz="1800" dirty="0"/>
              <a:t>Datos: Los programas dependen de los datos del Censo para planificar</a:t>
            </a:r>
          </a:p>
          <a:p>
            <a:pPr lvl="1"/>
            <a:r>
              <a:rPr lang="es-ES" altLang="en-US" sz="1800" dirty="0"/>
              <a:t>Representación:  Los distritos políticos están determinados por los datos del Censo</a:t>
            </a:r>
          </a:p>
          <a:p>
            <a:pPr lvl="1"/>
            <a:r>
              <a:rPr lang="es-ES" altLang="en-US" sz="1800" dirty="0"/>
              <a:t>NJ tiene un alto número de grupos "difíciles de contar", como niños pequeños, inquilinos, minorías raciales/étnicas y hogares inmigrantes</a:t>
            </a:r>
          </a:p>
          <a:p>
            <a:pPr lvl="1"/>
            <a:r>
              <a:rPr lang="es-ES" altLang="en-US" sz="1800" dirty="0"/>
              <a:t>El gobierno, las organizaciones sin fines de lucro, los negocios y las organizaciones comunitarias pueden ayudar a NJ a obtener un Conteo preciso de 2020</a:t>
            </a:r>
            <a:endParaRPr lang="en-US" alt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8A8AD26-C06F-49CE-AB92-7F05D0BD8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0" name="Freeform 11">
              <a:extLst>
                <a:ext uri="{FF2B5EF4-FFF2-40B4-BE49-F238E27FC236}">
                  <a16:creationId xmlns:a16="http://schemas.microsoft.com/office/drawing/2014/main" id="{7B9CA4A4-3706-4BBC-920D-10B61E903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12">
              <a:extLst>
                <a:ext uri="{FF2B5EF4-FFF2-40B4-BE49-F238E27FC236}">
                  <a16:creationId xmlns:a16="http://schemas.microsoft.com/office/drawing/2014/main" id="{E9AEFAD7-4DC0-4775-B278-443CAC864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95A2EB89-70BA-48F4-BAFF-2C7561291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7F9F7D8E-8CDE-4DC5-85E8-4E0627B10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15">
              <a:extLst>
                <a:ext uri="{FF2B5EF4-FFF2-40B4-BE49-F238E27FC236}">
                  <a16:creationId xmlns:a16="http://schemas.microsoft.com/office/drawing/2014/main" id="{393A9604-57DC-435F-8D02-267C0E3FEE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BF551FAC-C8A0-424D-A9AB-B4D87ED05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6" name="Freeform 17">
              <a:extLst>
                <a:ext uri="{FF2B5EF4-FFF2-40B4-BE49-F238E27FC236}">
                  <a16:creationId xmlns:a16="http://schemas.microsoft.com/office/drawing/2014/main" id="{5FC7B832-CD9A-475E-A23A-282E2D9D2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7" name="Freeform 18">
              <a:extLst>
                <a:ext uri="{FF2B5EF4-FFF2-40B4-BE49-F238E27FC236}">
                  <a16:creationId xmlns:a16="http://schemas.microsoft.com/office/drawing/2014/main" id="{3405D3F7-11EB-4F41-842F-BC30C5BA7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8" name="Freeform 19">
              <a:extLst>
                <a:ext uri="{FF2B5EF4-FFF2-40B4-BE49-F238E27FC236}">
                  <a16:creationId xmlns:a16="http://schemas.microsoft.com/office/drawing/2014/main" id="{85045B1A-5280-45D4-8595-463F1366A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9" name="Freeform 20">
              <a:extLst>
                <a:ext uri="{FF2B5EF4-FFF2-40B4-BE49-F238E27FC236}">
                  <a16:creationId xmlns:a16="http://schemas.microsoft.com/office/drawing/2014/main" id="{059FB722-E5B1-4CB5-8D09-E3AC70209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2AF74CE9-4009-4B55-851A-6EC1419CD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0A77AB78-F870-4BCC-8746-488F0E09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C50F7A2-3BDC-423D-85F1-EE031C214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34" name="Freeform 27">
              <a:extLst>
                <a:ext uri="{FF2B5EF4-FFF2-40B4-BE49-F238E27FC236}">
                  <a16:creationId xmlns:a16="http://schemas.microsoft.com/office/drawing/2014/main" id="{80C7F85B-CE12-4F37-A66A-31DF1991F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5" name="Freeform 28">
              <a:extLst>
                <a:ext uri="{FF2B5EF4-FFF2-40B4-BE49-F238E27FC236}">
                  <a16:creationId xmlns:a16="http://schemas.microsoft.com/office/drawing/2014/main" id="{7E391A02-6C84-4F20-8784-AD1AB8279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6" name="Freeform 29">
              <a:extLst>
                <a:ext uri="{FF2B5EF4-FFF2-40B4-BE49-F238E27FC236}">
                  <a16:creationId xmlns:a16="http://schemas.microsoft.com/office/drawing/2014/main" id="{674CF377-E511-4F42-9D68-51CB4191E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7" name="Freeform 30">
              <a:extLst>
                <a:ext uri="{FF2B5EF4-FFF2-40B4-BE49-F238E27FC236}">
                  <a16:creationId xmlns:a16="http://schemas.microsoft.com/office/drawing/2014/main" id="{14119359-AB96-4A01-A096-ABCC56101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31">
              <a:extLst>
                <a:ext uri="{FF2B5EF4-FFF2-40B4-BE49-F238E27FC236}">
                  <a16:creationId xmlns:a16="http://schemas.microsoft.com/office/drawing/2014/main" id="{6753D864-28A5-4E32-91E5-AD7C721A4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32">
              <a:extLst>
                <a:ext uri="{FF2B5EF4-FFF2-40B4-BE49-F238E27FC236}">
                  <a16:creationId xmlns:a16="http://schemas.microsoft.com/office/drawing/2014/main" id="{70B3E479-AB6A-4B12-A3D5-B2D3B3DA2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0" name="Freeform 33">
              <a:extLst>
                <a:ext uri="{FF2B5EF4-FFF2-40B4-BE49-F238E27FC236}">
                  <a16:creationId xmlns:a16="http://schemas.microsoft.com/office/drawing/2014/main" id="{7FBAB753-F3BA-478C-8E6C-EEFD4D17C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1" name="Freeform 34">
              <a:extLst>
                <a:ext uri="{FF2B5EF4-FFF2-40B4-BE49-F238E27FC236}">
                  <a16:creationId xmlns:a16="http://schemas.microsoft.com/office/drawing/2014/main" id="{47AD49C2-29A7-4BCF-AE3B-5DD422BA4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2" name="Freeform 35">
              <a:extLst>
                <a:ext uri="{FF2B5EF4-FFF2-40B4-BE49-F238E27FC236}">
                  <a16:creationId xmlns:a16="http://schemas.microsoft.com/office/drawing/2014/main" id="{A3FD5355-1EFB-4D0E-9041-7054C62C6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3" name="Freeform 36">
              <a:extLst>
                <a:ext uri="{FF2B5EF4-FFF2-40B4-BE49-F238E27FC236}">
                  <a16:creationId xmlns:a16="http://schemas.microsoft.com/office/drawing/2014/main" id="{009C505D-91C5-4318-AB8A-1983EE775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4" name="Freeform 37">
              <a:extLst>
                <a:ext uri="{FF2B5EF4-FFF2-40B4-BE49-F238E27FC236}">
                  <a16:creationId xmlns:a16="http://schemas.microsoft.com/office/drawing/2014/main" id="{A141DF61-1492-46DA-B3A9-0E8357DF4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5" name="Freeform 38">
              <a:extLst>
                <a:ext uri="{FF2B5EF4-FFF2-40B4-BE49-F238E27FC236}">
                  <a16:creationId xmlns:a16="http://schemas.microsoft.com/office/drawing/2014/main" id="{0823937D-506D-4FE0-8DA8-FFFA280C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02A7C95-AB91-4503-A49F-FB44EDCBD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Freeform 6">
            <a:extLst>
              <a:ext uri="{FF2B5EF4-FFF2-40B4-BE49-F238E27FC236}">
                <a16:creationId xmlns:a16="http://schemas.microsoft.com/office/drawing/2014/main" id="{FB7D856C-CDB6-43B6-B78A-7C63C30AE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6BF6212B-2740-475D-85D3-C24B8A206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C534352-97AA-4E24-BAF1-3DA246582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54" name="Freeform 11">
              <a:extLst>
                <a:ext uri="{FF2B5EF4-FFF2-40B4-BE49-F238E27FC236}">
                  <a16:creationId xmlns:a16="http://schemas.microsoft.com/office/drawing/2014/main" id="{250FB7FB-28F8-4473-BBD1-4ECB9A597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5" name="Freeform 12">
              <a:extLst>
                <a:ext uri="{FF2B5EF4-FFF2-40B4-BE49-F238E27FC236}">
                  <a16:creationId xmlns:a16="http://schemas.microsoft.com/office/drawing/2014/main" id="{D3A51225-FC26-44DB-A3F0-E4F9F4726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6" name="Freeform 13">
              <a:extLst>
                <a:ext uri="{FF2B5EF4-FFF2-40B4-BE49-F238E27FC236}">
                  <a16:creationId xmlns:a16="http://schemas.microsoft.com/office/drawing/2014/main" id="{78EAF62A-7F41-4CCE-B82E-058D692DB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28EA8AD5-781D-433A-B0B6-6EFE3C0EC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09813B60-0D54-4530-992E-3687A010E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F36C7152-EBC5-48C1-8C75-5ABC4EE35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0" name="Freeform 17">
              <a:extLst>
                <a:ext uri="{FF2B5EF4-FFF2-40B4-BE49-F238E27FC236}">
                  <a16:creationId xmlns:a16="http://schemas.microsoft.com/office/drawing/2014/main" id="{AB50E9C5-69A1-41EB-A677-157C902BE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76E1FBF2-1E86-4750-A30F-997C41C76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F3D6F96E-E227-480B-AB5B-C111D7922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4EDA3BC0-5B7D-42F8-84E7-F4526DBD7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45B04CA8-7096-4DED-B1D9-FAE39AA41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3528A8F6-A8CC-4FAE-B710-CC697526E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89E94F2-D37B-404F-807B-D7EA70D73603}"/>
              </a:ext>
            </a:extLst>
          </p:cNvPr>
          <p:cNvSpPr txBox="1"/>
          <p:nvPr/>
        </p:nvSpPr>
        <p:spPr>
          <a:xfrm>
            <a:off x="2716770" y="2635013"/>
            <a:ext cx="4318593" cy="1162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GRACIAS !!!!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BC161AA-ABD7-4771-872F-6F8780259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68" name="Freeform 27">
              <a:extLst>
                <a:ext uri="{FF2B5EF4-FFF2-40B4-BE49-F238E27FC236}">
                  <a16:creationId xmlns:a16="http://schemas.microsoft.com/office/drawing/2014/main" id="{9451FEB3-8A6C-41B0-BF1A-C5545BBC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9" name="Freeform 28">
              <a:extLst>
                <a:ext uri="{FF2B5EF4-FFF2-40B4-BE49-F238E27FC236}">
                  <a16:creationId xmlns:a16="http://schemas.microsoft.com/office/drawing/2014/main" id="{1DFD26E0-A68B-4654-91ED-770B74861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0" name="Freeform 29">
              <a:extLst>
                <a:ext uri="{FF2B5EF4-FFF2-40B4-BE49-F238E27FC236}">
                  <a16:creationId xmlns:a16="http://schemas.microsoft.com/office/drawing/2014/main" id="{62E5230D-E51E-4258-B9E3-CB370354F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1" name="Freeform 30">
              <a:extLst>
                <a:ext uri="{FF2B5EF4-FFF2-40B4-BE49-F238E27FC236}">
                  <a16:creationId xmlns:a16="http://schemas.microsoft.com/office/drawing/2014/main" id="{DB1AE98E-EFF4-4048-961F-2504690D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2" name="Freeform 31">
              <a:extLst>
                <a:ext uri="{FF2B5EF4-FFF2-40B4-BE49-F238E27FC236}">
                  <a16:creationId xmlns:a16="http://schemas.microsoft.com/office/drawing/2014/main" id="{3ECD59F6-372D-43B5-B146-16F3AF6F8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3" name="Freeform 32">
              <a:extLst>
                <a:ext uri="{FF2B5EF4-FFF2-40B4-BE49-F238E27FC236}">
                  <a16:creationId xmlns:a16="http://schemas.microsoft.com/office/drawing/2014/main" id="{EE277160-1363-4C54-88CC-3AAFA9C5A5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4" name="Freeform 33">
              <a:extLst>
                <a:ext uri="{FF2B5EF4-FFF2-40B4-BE49-F238E27FC236}">
                  <a16:creationId xmlns:a16="http://schemas.microsoft.com/office/drawing/2014/main" id="{74214CEE-7AEA-4BC5-9C8D-3A858EEC2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5" name="Freeform 34">
              <a:extLst>
                <a:ext uri="{FF2B5EF4-FFF2-40B4-BE49-F238E27FC236}">
                  <a16:creationId xmlns:a16="http://schemas.microsoft.com/office/drawing/2014/main" id="{447EB043-4419-4AE6-9797-97B45C4E4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6" name="Freeform 35">
              <a:extLst>
                <a:ext uri="{FF2B5EF4-FFF2-40B4-BE49-F238E27FC236}">
                  <a16:creationId xmlns:a16="http://schemas.microsoft.com/office/drawing/2014/main" id="{B3F72D69-98BB-47F4-B66B-82EC75C15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7" name="Freeform 36">
              <a:extLst>
                <a:ext uri="{FF2B5EF4-FFF2-40B4-BE49-F238E27FC236}">
                  <a16:creationId xmlns:a16="http://schemas.microsoft.com/office/drawing/2014/main" id="{28CE6665-0B6F-4133-93EE-5E56C7830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8" name="Freeform 37">
              <a:extLst>
                <a:ext uri="{FF2B5EF4-FFF2-40B4-BE49-F238E27FC236}">
                  <a16:creationId xmlns:a16="http://schemas.microsoft.com/office/drawing/2014/main" id="{51F121CF-B6E0-4F39-8EE1-2DB638B77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9" name="Freeform 38">
              <a:extLst>
                <a:ext uri="{FF2B5EF4-FFF2-40B4-BE49-F238E27FC236}">
                  <a16:creationId xmlns:a16="http://schemas.microsoft.com/office/drawing/2014/main" id="{0D689D46-A96A-4F35-834A-9BF2CDA01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849A221E-2726-41F4-A2ED-327602883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E9ACF61-E9DD-4884-84CE-2197DA506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113" y="359174"/>
            <a:ext cx="2176966" cy="2482804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1AA8F0-A09D-44C5-A778-A58B9407C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13" y="4043520"/>
            <a:ext cx="3154674" cy="2082278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6EF9F30-0B3E-4633-ABE4-8334D6E8A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411" y="4087294"/>
            <a:ext cx="3635406" cy="2082278"/>
          </a:xfrm>
          <a:prstGeom prst="rect">
            <a:avLst/>
          </a:prstGeom>
        </p:spPr>
      </p:pic>
      <p:pic>
        <p:nvPicPr>
          <p:cNvPr id="9" name="Picture 8" descr="A close up of a sunset&#10;&#10;Description automatically generated">
            <a:extLst>
              <a:ext uri="{FF2B5EF4-FFF2-40B4-BE49-F238E27FC236}">
                <a16:creationId xmlns:a16="http://schemas.microsoft.com/office/drawing/2014/main" id="{44BB38AC-14B7-4F2C-B88E-195079E70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491" y="347350"/>
            <a:ext cx="1904255" cy="2445949"/>
          </a:xfrm>
          <a:prstGeom prst="rect">
            <a:avLst/>
          </a:prstGeom>
        </p:spPr>
      </p:pic>
      <p:sp>
        <p:nvSpPr>
          <p:cNvPr id="183" name="Freeform 33">
            <a:extLst>
              <a:ext uri="{FF2B5EF4-FFF2-40B4-BE49-F238E27FC236}">
                <a16:creationId xmlns:a16="http://schemas.microsoft.com/office/drawing/2014/main" id="{247689BA-A8AE-4CDD-B56A-5428FE04A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0023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514" y="942108"/>
            <a:ext cx="2442412" cy="4969113"/>
          </a:xfrm>
        </p:spPr>
        <p:txBody>
          <a:bodyPr anchor="ctr">
            <a:normAutofit/>
          </a:bodyPr>
          <a:lstStyle/>
          <a:p>
            <a:r>
              <a:rPr lang="es-ES" b="1" dirty="0"/>
              <a:t>¿Qué es el censo?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796" y="942108"/>
            <a:ext cx="4841662" cy="4969114"/>
          </a:xfrm>
        </p:spPr>
        <p:txBody>
          <a:bodyPr anchor="ctr">
            <a:normAutofit/>
          </a:bodyPr>
          <a:lstStyle/>
          <a:p>
            <a:r>
              <a:rPr lang="en-US" altLang="en-US" sz="2400" dirty="0" err="1"/>
              <a:t>Requisito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Constitucional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esencial</a:t>
            </a:r>
            <a:r>
              <a:rPr lang="en-US" altLang="en-US" sz="2400" dirty="0"/>
              <a:t> - </a:t>
            </a:r>
            <a:r>
              <a:rPr lang="en-US" altLang="en-US" sz="2400" dirty="0" err="1"/>
              <a:t>cada</a:t>
            </a:r>
            <a:r>
              <a:rPr lang="en-US" altLang="en-US" sz="2400" dirty="0"/>
              <a:t> 10 </a:t>
            </a:r>
            <a:r>
              <a:rPr lang="en-US" altLang="en-US" sz="2400" dirty="0" err="1"/>
              <a:t>años</a:t>
            </a:r>
            <a:r>
              <a:rPr lang="en-US" altLang="en-US" sz="2400" dirty="0"/>
              <a:t>. </a:t>
            </a:r>
          </a:p>
          <a:p>
            <a:pPr marL="0" indent="0">
              <a:buNone/>
            </a:pPr>
            <a:r>
              <a:rPr lang="en-US" altLang="en-US" sz="2400" dirty="0"/>
              <a:t>  </a:t>
            </a:r>
          </a:p>
          <a:p>
            <a:r>
              <a:rPr lang="en-US" altLang="en-US" sz="2400" dirty="0" err="1"/>
              <a:t>Cuenta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cada</a:t>
            </a:r>
            <a:r>
              <a:rPr lang="en-US" altLang="en-US" sz="2400" dirty="0"/>
              <a:t> persona viva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los </a:t>
            </a:r>
            <a:r>
              <a:rPr lang="en-US" altLang="en-US" sz="2400" dirty="0" err="1"/>
              <a:t>Estados</a:t>
            </a:r>
            <a:r>
              <a:rPr lang="en-US" altLang="en-US" sz="2400" dirty="0"/>
              <a:t> Unidos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 err="1"/>
              <a:t>Dirigido</a:t>
            </a:r>
            <a:r>
              <a:rPr lang="en-US" altLang="en-US" sz="2400" dirty="0"/>
              <a:t> por la </a:t>
            </a:r>
            <a:r>
              <a:rPr lang="en-US" altLang="en-US" sz="2400" dirty="0" err="1"/>
              <a:t>Oficina</a:t>
            </a:r>
            <a:r>
              <a:rPr lang="en-US" altLang="en-US" sz="2400" dirty="0"/>
              <a:t> del </a:t>
            </a:r>
            <a:r>
              <a:rPr lang="en-US" altLang="en-US" sz="2400" dirty="0" err="1"/>
              <a:t>Censo</a:t>
            </a:r>
            <a:r>
              <a:rPr lang="en-US" altLang="en-US" sz="2400" dirty="0"/>
              <a:t> Federal</a:t>
            </a:r>
          </a:p>
        </p:txBody>
      </p:sp>
    </p:spTree>
    <p:extLst>
      <p:ext uri="{BB962C8B-B14F-4D97-AF65-F5344CB8AC3E}">
        <p14:creationId xmlns:p14="http://schemas.microsoft.com/office/powerpoint/2010/main" val="3992456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83" y="2150483"/>
            <a:ext cx="2777420" cy="2616826"/>
          </a:xfrm>
        </p:spPr>
        <p:txBody>
          <a:bodyPr anchor="ctr">
            <a:normAutofit/>
          </a:bodyPr>
          <a:lstStyle/>
          <a:p>
            <a:r>
              <a:rPr lang="es-ES" b="1" dirty="0"/>
              <a:t>¿Por qué es importante el censo?</a:t>
            </a:r>
            <a:endParaRPr lang="en-US" b="1" dirty="0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131" y="252247"/>
            <a:ext cx="4664328" cy="6495394"/>
          </a:xfrm>
        </p:spPr>
        <p:txBody>
          <a:bodyPr anchor="ctr">
            <a:noAutofit/>
          </a:bodyPr>
          <a:lstStyle/>
          <a:p>
            <a:pPr>
              <a:defRPr/>
            </a:pPr>
            <a:endParaRPr lang="es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s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Financiamiento: </a:t>
            </a:r>
            <a:r>
              <a:rPr lang="es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$ 675 mil millones en fondos federales dependen del Censo </a:t>
            </a:r>
          </a:p>
          <a:p>
            <a:pPr>
              <a:defRPr/>
            </a:pPr>
            <a:r>
              <a:rPr lang="es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(¡$ 22B en Nueva Jersey!)</a:t>
            </a:r>
          </a:p>
          <a:p>
            <a:pPr marL="0" indent="0">
              <a:buNone/>
              <a:defRPr/>
            </a:pPr>
            <a:endParaRPr lang="es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s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Datos de Planificación: </a:t>
            </a:r>
            <a:r>
              <a:rPr lang="es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Número de camas en el hospital o aulas escolares; negocios nuevos; calles / carreteras</a:t>
            </a:r>
          </a:p>
          <a:p>
            <a:pPr marL="0" indent="0">
              <a:buNone/>
              <a:defRPr/>
            </a:pPr>
            <a:endParaRPr lang="es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s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Representación: </a:t>
            </a:r>
            <a:r>
              <a:rPr lang="es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Los datos del Censo determinan los límites de los distritos y el numero de representantes que los estados obtienen en el Congreso</a:t>
            </a:r>
          </a:p>
          <a:p>
            <a:pPr marL="0" indent="0">
              <a:buNone/>
              <a:defRPr/>
            </a:pPr>
            <a:endParaRPr lang="es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s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Comunidad: </a:t>
            </a:r>
            <a:r>
              <a:rPr lang="es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Censo nos dice quiénes viven en nuestras comunidades y vecinos.</a:t>
            </a:r>
          </a:p>
          <a:p>
            <a:pPr marL="0" indent="0">
              <a:buNone/>
              <a:defRPr/>
            </a:pPr>
            <a:r>
              <a:rPr lang="es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50775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9680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92" y="1093380"/>
            <a:ext cx="2301136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llena</a:t>
            </a:r>
            <a:r>
              <a:rPr lang="en-US" b="1" dirty="0"/>
              <a:t> la </a:t>
            </a:r>
            <a:r>
              <a:rPr lang="en-US" b="1" dirty="0" err="1"/>
              <a:t>gente</a:t>
            </a:r>
            <a:r>
              <a:rPr lang="en-US" b="1" dirty="0"/>
              <a:t> el </a:t>
            </a:r>
            <a:r>
              <a:rPr lang="en-US" b="1" dirty="0" err="1"/>
              <a:t>censo</a:t>
            </a:r>
            <a:r>
              <a:rPr lang="en-US" b="1" dirty="0"/>
              <a:t>?</a:t>
            </a: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657" y="472966"/>
            <a:ext cx="4664328" cy="584955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en-US" sz="2400" b="1" dirty="0"/>
              <a:t>Cuatro </a:t>
            </a:r>
            <a:r>
              <a:rPr lang="en-US" altLang="en-US" sz="2400" b="1" dirty="0" err="1"/>
              <a:t>maneras</a:t>
            </a:r>
            <a:r>
              <a:rPr lang="en-US" altLang="en-US" sz="2400" b="1" dirty="0"/>
              <a:t>:</a:t>
            </a:r>
          </a:p>
          <a:p>
            <a:pPr marL="0" indent="0" algn="ctr">
              <a:buNone/>
            </a:pPr>
            <a:endParaRPr lang="en-US" altLang="en-US" sz="2400" b="1" dirty="0"/>
          </a:p>
          <a:p>
            <a:pPr lvl="1"/>
            <a:r>
              <a:rPr lang="es-ES" altLang="en-US" sz="2400" dirty="0"/>
              <a:t>En línea</a:t>
            </a:r>
            <a:r>
              <a:rPr lang="en-US" altLang="en-US" sz="2400" dirty="0"/>
              <a:t> (nuevo </a:t>
            </a:r>
            <a:r>
              <a:rPr lang="en-US" altLang="en-US" sz="2400" dirty="0" err="1"/>
              <a:t>método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preferido</a:t>
            </a:r>
            <a:r>
              <a:rPr lang="en-US" altLang="en-US" sz="2400" dirty="0"/>
              <a:t>) </a:t>
            </a:r>
          </a:p>
          <a:p>
            <a:pPr marL="457200" lvl="1" indent="0">
              <a:buNone/>
            </a:pPr>
            <a:endParaRPr lang="en-US" altLang="en-US" sz="2400" dirty="0"/>
          </a:p>
          <a:p>
            <a:pPr lvl="1"/>
            <a:r>
              <a:rPr lang="en-US" altLang="en-US" sz="2400" dirty="0"/>
              <a:t>Por </a:t>
            </a:r>
            <a:r>
              <a:rPr lang="en-US" altLang="en-US" sz="2400" dirty="0" err="1"/>
              <a:t>teléfono</a:t>
            </a:r>
            <a:endParaRPr lang="en-US" altLang="en-US" sz="2400" dirty="0"/>
          </a:p>
          <a:p>
            <a:pPr marL="457200" lvl="1" indent="0">
              <a:buNone/>
            </a:pPr>
            <a:endParaRPr lang="en-US" altLang="en-US" sz="2400" dirty="0"/>
          </a:p>
          <a:p>
            <a:pPr lvl="1"/>
            <a:r>
              <a:rPr lang="en-US" altLang="en-US" sz="2400" dirty="0"/>
              <a:t>Por </a:t>
            </a:r>
            <a:r>
              <a:rPr lang="en-US" altLang="en-US" sz="2400" dirty="0" err="1"/>
              <a:t>correo</a:t>
            </a:r>
            <a:endParaRPr lang="en-US" altLang="en-US" sz="2400" dirty="0"/>
          </a:p>
          <a:p>
            <a:pPr marL="457200" lvl="1" indent="0">
              <a:buNone/>
            </a:pPr>
            <a:endParaRPr lang="en-US" altLang="en-US" sz="2400" dirty="0"/>
          </a:p>
          <a:p>
            <a:pPr lvl="1"/>
            <a:r>
              <a:rPr lang="en-US" altLang="en-US" sz="2400" dirty="0"/>
              <a:t>Por </a:t>
            </a:r>
            <a:r>
              <a:rPr lang="en-US" altLang="en-US" sz="2400" dirty="0" err="1"/>
              <a:t>entrevista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persona </a:t>
            </a:r>
            <a:r>
              <a:rPr lang="en-US" altLang="en-US" sz="2400" dirty="0" err="1"/>
              <a:t>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</a:t>
            </a:r>
            <a:r>
              <a:rPr lang="en-US" altLang="en-US" sz="2400" dirty="0"/>
              <a:t> casa</a:t>
            </a:r>
          </a:p>
        </p:txBody>
      </p:sp>
      <p:pic>
        <p:nvPicPr>
          <p:cNvPr id="24" name="Picture 23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2CFCBBAC-33CA-4DF6-A03C-3601CF292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3608" y="2298504"/>
            <a:ext cx="1845442" cy="661987"/>
          </a:xfrm>
          <a:prstGeom prst="rect">
            <a:avLst/>
          </a:prstGeom>
        </p:spPr>
      </p:pic>
      <p:pic>
        <p:nvPicPr>
          <p:cNvPr id="26" name="Picture 25" descr="A picture containing person, woman, clothing, black&#10;&#10;Description automatically generated">
            <a:extLst>
              <a:ext uri="{FF2B5EF4-FFF2-40B4-BE49-F238E27FC236}">
                <a16:creationId xmlns:a16="http://schemas.microsoft.com/office/drawing/2014/main" id="{B7674F0B-E876-46D7-A166-D7DA0C2C7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04690" y="3279227"/>
            <a:ext cx="1333670" cy="637709"/>
          </a:xfrm>
          <a:prstGeom prst="rect">
            <a:avLst/>
          </a:prstGeom>
        </p:spPr>
      </p:pic>
      <p:pic>
        <p:nvPicPr>
          <p:cNvPr id="28" name="Picture 27" descr="A small brown and white dog&#10;&#10;Description automatically generated">
            <a:extLst>
              <a:ext uri="{FF2B5EF4-FFF2-40B4-BE49-F238E27FC236}">
                <a16:creationId xmlns:a16="http://schemas.microsoft.com/office/drawing/2014/main" id="{3D556ED4-23A4-44D9-A07F-17F075F13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608" y="4086697"/>
            <a:ext cx="1094800" cy="863675"/>
          </a:xfrm>
          <a:prstGeom prst="rect">
            <a:avLst/>
          </a:prstGeom>
        </p:spPr>
      </p:pic>
      <p:pic>
        <p:nvPicPr>
          <p:cNvPr id="29" name="Picture 28" descr="A glass door&#10;&#10;Description automatically generated">
            <a:extLst>
              <a:ext uri="{FF2B5EF4-FFF2-40B4-BE49-F238E27FC236}">
                <a16:creationId xmlns:a16="http://schemas.microsoft.com/office/drawing/2014/main" id="{EEC5918C-84E5-4CA2-A1D4-4107A951A5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578089" y="5300477"/>
            <a:ext cx="2617676" cy="10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94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574" y="411674"/>
            <a:ext cx="6625488" cy="1280890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El apoyo lingüístico del censo será crítico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386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1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411452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796" y="2133600"/>
            <a:ext cx="6098663" cy="4100290"/>
          </a:xfrm>
        </p:spPr>
        <p:txBody>
          <a:bodyPr>
            <a:normAutofit/>
          </a:bodyPr>
          <a:lstStyle/>
          <a:p>
            <a:r>
              <a:rPr lang="es-ES" altLang="en-US" sz="2000" dirty="0"/>
              <a:t>El 31% de los residentes de Nueva Jersey hablan un idioma en su casa que no sea inglés</a:t>
            </a:r>
          </a:p>
          <a:p>
            <a:r>
              <a:rPr lang="es-ES" altLang="en-US" sz="2000" dirty="0"/>
              <a:t>Formularios en línea y asistencia </a:t>
            </a:r>
            <a:r>
              <a:rPr lang="es-ES" altLang="en-US" sz="2000" dirty="0" err="1"/>
              <a:t>teléfonico</a:t>
            </a:r>
            <a:r>
              <a:rPr lang="es-ES" altLang="en-US" sz="2000" dirty="0"/>
              <a:t> estarán disponibles en 12 idiomas:  español, chino (mandarín y cantonés), vietnamita, coreano, ruso, árabe, </a:t>
            </a:r>
            <a:r>
              <a:rPr lang="es-ES" altLang="en-US" sz="2000" dirty="0" err="1"/>
              <a:t>tagalog</a:t>
            </a:r>
            <a:r>
              <a:rPr lang="es-ES" altLang="en-US" sz="2000" dirty="0"/>
              <a:t>, francés, criollo haitiano, polaco, portugués, japonés </a:t>
            </a:r>
          </a:p>
          <a:p>
            <a:r>
              <a:rPr lang="es-ES" altLang="en-US" sz="2000" dirty="0"/>
              <a:t>Formularios de copia impresa solo son disponible en inglés y español</a:t>
            </a:r>
            <a:endParaRPr lang="en-US" altLang="en-US" sz="20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825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DD5956-CEC5-4789-BECC-3B001D8C5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68580" y="228600"/>
            <a:ext cx="9143980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038" y="624110"/>
            <a:ext cx="7624733" cy="1280890"/>
          </a:xfrm>
        </p:spPr>
        <p:txBody>
          <a:bodyPr>
            <a:normAutofit/>
          </a:bodyPr>
          <a:lstStyle/>
          <a:p>
            <a:r>
              <a:rPr lang="es-ES" b="1" dirty="0"/>
              <a:t>¿Qué información pide el censo?</a:t>
            </a:r>
            <a:endParaRPr lang="en-US" b="1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35" y="1367343"/>
            <a:ext cx="7773163" cy="5380298"/>
          </a:xfrm>
        </p:spPr>
        <p:txBody>
          <a:bodyPr>
            <a:normAutofit fontScale="85000" lnSpcReduction="20000"/>
          </a:bodyPr>
          <a:lstStyle/>
          <a:p>
            <a:pPr marL="914400" lvl="2" indent="0">
              <a:buNone/>
              <a:defRPr/>
            </a:pPr>
            <a:endParaRPr lang="es-E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lvl="2" indent="0">
              <a:buNone/>
              <a:defRPr/>
            </a:pPr>
            <a:r>
              <a:rPr lang="es-E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Información de identificación básica:</a:t>
            </a:r>
          </a:p>
          <a:p>
            <a:pPr marL="914400" lvl="2" indent="0">
              <a:buNone/>
              <a:defRPr/>
            </a:pPr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>
              <a:defRPr/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Quien vive aquí (nombre, edad, género) </a:t>
            </a:r>
          </a:p>
          <a:p>
            <a:pPr lvl="2">
              <a:defRPr/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Tenencia de la vivienda (propietario, inquilino, etc.) </a:t>
            </a:r>
          </a:p>
          <a:p>
            <a:pPr lvl="2">
              <a:defRPr/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Origen racial / étnico o nacional </a:t>
            </a:r>
          </a:p>
          <a:p>
            <a:pPr lvl="2">
              <a:defRPr/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Relaciones familiares de los residentes. </a:t>
            </a:r>
          </a:p>
          <a:p>
            <a:pPr lvl="2">
              <a:defRPr/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Los datos son confidenciales </a:t>
            </a:r>
          </a:p>
          <a:p>
            <a:pPr lvl="2">
              <a:defRPr/>
            </a:pPr>
            <a:r>
              <a:rPr lang="en-US" sz="2400" b="1" dirty="0" err="1"/>
              <a:t>Leyes</a:t>
            </a:r>
            <a:r>
              <a:rPr lang="en-US" sz="2400" b="1" dirty="0"/>
              <a:t> </a:t>
            </a:r>
            <a:r>
              <a:rPr lang="en-US" sz="2400" b="1" dirty="0" err="1"/>
              <a:t>fuerte</a:t>
            </a:r>
            <a:r>
              <a:rPr lang="en-US" sz="2400" b="1" dirty="0"/>
              <a:t> para </a:t>
            </a:r>
            <a:r>
              <a:rPr lang="en-US" sz="2400" b="1" dirty="0" err="1"/>
              <a:t>proteger</a:t>
            </a:r>
            <a:r>
              <a:rPr lang="en-US" sz="2400" b="1" dirty="0"/>
              <a:t> los </a:t>
            </a:r>
            <a:r>
              <a:rPr lang="en-US" sz="2400" b="1" dirty="0" err="1"/>
              <a:t>datos</a:t>
            </a:r>
            <a:r>
              <a:rPr lang="en-US" sz="2400" b="1" dirty="0"/>
              <a:t> del </a:t>
            </a:r>
            <a:r>
              <a:rPr lang="en-US" sz="2400" b="1" dirty="0" err="1"/>
              <a:t>Censo</a:t>
            </a:r>
            <a:r>
              <a:rPr lang="en-US" sz="2400" b="1" dirty="0"/>
              <a:t> </a:t>
            </a:r>
            <a:r>
              <a:rPr lang="en-US" sz="2400" b="1" dirty="0" err="1"/>
              <a:t>articulo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Ingles (12-5-19)</a:t>
            </a:r>
            <a:endParaRPr lang="en-US" sz="2200" dirty="0"/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https://www.brennancenter.org/our-work/analysis-opinion/strong-confidentiality-laws-protect-all-data-census-bureau-collects?fbclid=IwAR2pxp0FUrwJRsT-sfkDRPDLNIwQ6OXuPBVX0cL2SOqWk2u4snZq9Iw8_zI</a:t>
            </a:r>
            <a:endParaRPr lang="en-US" sz="1400" dirty="0"/>
          </a:p>
          <a:p>
            <a:pPr lvl="2">
              <a:defRPr/>
            </a:pP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 Censo </a:t>
            </a:r>
            <a:r>
              <a:rPr lang="es-E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nunca solicitará </a:t>
            </a: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números de Seguro Social, </a:t>
            </a:r>
            <a:r>
              <a:rPr lang="es-E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ciudadanía, </a:t>
            </a:r>
            <a: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información de tarjeta de crédito, números de identificación de impuestos</a:t>
            </a:r>
            <a:br>
              <a:rPr lang="es-E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1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3464657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3" y="151120"/>
            <a:ext cx="3391270" cy="95287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err="1"/>
              <a:t>Desafíos</a:t>
            </a:r>
            <a:r>
              <a:rPr lang="en-US" sz="2400" b="1" dirty="0"/>
              <a:t> </a:t>
            </a:r>
            <a:r>
              <a:rPr lang="en-US" sz="2400" b="1" dirty="0" err="1"/>
              <a:t>especiales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8" y="1103995"/>
            <a:ext cx="3058511" cy="540333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Primer </a:t>
            </a:r>
            <a:r>
              <a:rPr lang="en-US" altLang="en-US" dirty="0" err="1"/>
              <a:t>Censo</a:t>
            </a:r>
            <a:r>
              <a:rPr lang="en-US" altLang="en-US" dirty="0"/>
              <a:t> que se </a:t>
            </a:r>
            <a:r>
              <a:rPr lang="en-US" altLang="en-US" dirty="0" err="1"/>
              <a:t>va</a:t>
            </a:r>
            <a:r>
              <a:rPr lang="en-US" altLang="en-US" dirty="0"/>
              <a:t> </a:t>
            </a:r>
            <a:r>
              <a:rPr lang="en-US" altLang="en-US" dirty="0" err="1"/>
              <a:t>completar</a:t>
            </a:r>
            <a:r>
              <a:rPr lang="en-US" altLang="en-US" dirty="0"/>
              <a:t> </a:t>
            </a:r>
            <a:r>
              <a:rPr lang="en-US" altLang="en-US" dirty="0" err="1"/>
              <a:t>principalmente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línea</a:t>
            </a:r>
            <a:r>
              <a:rPr lang="en-US" altLang="en-US" dirty="0"/>
              <a:t> o por </a:t>
            </a:r>
            <a:r>
              <a:rPr lang="en-US" altLang="en-US" dirty="0" err="1"/>
              <a:t>teléfono</a:t>
            </a:r>
            <a:endParaRPr lang="en-US" altLang="en-US" dirty="0"/>
          </a:p>
          <a:p>
            <a:r>
              <a:rPr lang="en-US" altLang="en-US" dirty="0"/>
              <a:t>El 15% de los </a:t>
            </a:r>
            <a:r>
              <a:rPr lang="en-US" altLang="en-US" dirty="0" err="1"/>
              <a:t>residentes</a:t>
            </a:r>
            <a:r>
              <a:rPr lang="en-US" altLang="en-US" dirty="0"/>
              <a:t> de NJ no </a:t>
            </a:r>
            <a:r>
              <a:rPr lang="en-US" altLang="en-US" dirty="0" err="1"/>
              <a:t>tienen</a:t>
            </a:r>
            <a:r>
              <a:rPr lang="en-US" altLang="en-US" dirty="0"/>
              <a:t> </a:t>
            </a:r>
            <a:r>
              <a:rPr lang="en-US" altLang="en-US" dirty="0" err="1"/>
              <a:t>acceso</a:t>
            </a:r>
            <a:r>
              <a:rPr lang="en-US" altLang="en-US" dirty="0"/>
              <a:t> a Internet </a:t>
            </a:r>
            <a:r>
              <a:rPr lang="en-US" altLang="en-US" dirty="0" err="1"/>
              <a:t>ni</a:t>
            </a:r>
            <a:r>
              <a:rPr lang="en-US" altLang="en-US" dirty="0"/>
              <a:t> a dial-up. </a:t>
            </a:r>
          </a:p>
          <a:p>
            <a:r>
              <a:rPr lang="en-US" altLang="en-US" b="1" dirty="0"/>
              <a:t>(</a:t>
            </a:r>
            <a:r>
              <a:rPr lang="en-US" altLang="en-US" b="1" dirty="0" err="1"/>
              <a:t>Celulares</a:t>
            </a:r>
            <a:r>
              <a:rPr lang="en-US" altLang="en-US" b="1" dirty="0"/>
              <a:t> no)</a:t>
            </a:r>
          </a:p>
          <a:p>
            <a:r>
              <a:rPr lang="en-US" altLang="en-US" dirty="0" err="1"/>
              <a:t>Desconfianza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el </a:t>
            </a:r>
            <a:r>
              <a:rPr lang="en-US" altLang="en-US" dirty="0" err="1"/>
              <a:t>gobiernoy</a:t>
            </a:r>
            <a:r>
              <a:rPr lang="en-US" altLang="en-US" dirty="0"/>
              <a:t> de </a:t>
            </a:r>
            <a:r>
              <a:rPr lang="en-US" altLang="en-US" dirty="0" err="1"/>
              <a:t>encuestas</a:t>
            </a:r>
            <a:endParaRPr lang="en-US" altLang="en-US" dirty="0"/>
          </a:p>
          <a:p>
            <a:r>
              <a:rPr lang="en-US" altLang="en-US" dirty="0" err="1"/>
              <a:t>Menos</a:t>
            </a:r>
            <a:r>
              <a:rPr lang="en-US" altLang="en-US" dirty="0"/>
              <a:t> </a:t>
            </a:r>
            <a:r>
              <a:rPr lang="en-US" altLang="en-US" dirty="0" err="1"/>
              <a:t>trabajadores</a:t>
            </a:r>
            <a:r>
              <a:rPr lang="en-US" altLang="en-US" dirty="0"/>
              <a:t> del </a:t>
            </a:r>
            <a:r>
              <a:rPr lang="en-US" altLang="en-US" dirty="0" err="1"/>
              <a:t>Censo</a:t>
            </a:r>
            <a:r>
              <a:rPr lang="en-US" altLang="en-US" dirty="0"/>
              <a:t> que </a:t>
            </a:r>
            <a:r>
              <a:rPr lang="en-US" altLang="en-US" dirty="0" err="1"/>
              <a:t>en</a:t>
            </a:r>
            <a:r>
              <a:rPr lang="en-US" altLang="en-US" dirty="0"/>
              <a:t> 2010 para las </a:t>
            </a:r>
            <a:r>
              <a:rPr lang="en-US" altLang="en-US" dirty="0" err="1"/>
              <a:t>entrevistas</a:t>
            </a:r>
            <a:r>
              <a:rPr lang="en-US" altLang="en-US" dirty="0"/>
              <a:t> </a:t>
            </a:r>
            <a:r>
              <a:rPr lang="en-US" altLang="en-US" dirty="0" err="1"/>
              <a:t>personales</a:t>
            </a:r>
            <a:r>
              <a:rPr lang="en-US" altLang="en-US" dirty="0"/>
              <a:t> con la </a:t>
            </a:r>
            <a:r>
              <a:rPr lang="en-US" altLang="en-US" dirty="0" err="1"/>
              <a:t>gente</a:t>
            </a:r>
            <a:r>
              <a:rPr lang="en-US" altLang="en-US" dirty="0"/>
              <a:t> que no </a:t>
            </a:r>
            <a:r>
              <a:rPr lang="en-US" altLang="en-US" dirty="0" err="1"/>
              <a:t>responde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La </a:t>
            </a:r>
            <a:r>
              <a:rPr lang="en-US" altLang="en-US" dirty="0" err="1"/>
              <a:t>posibilidad</a:t>
            </a:r>
            <a:r>
              <a:rPr lang="en-US" altLang="en-US" dirty="0"/>
              <a:t> de "</a:t>
            </a:r>
            <a:r>
              <a:rPr lang="en-US" altLang="en-US" dirty="0" err="1"/>
              <a:t>cuestiónes</a:t>
            </a:r>
            <a:r>
              <a:rPr lang="en-US" altLang="en-US" dirty="0"/>
              <a:t> de </a:t>
            </a:r>
            <a:r>
              <a:rPr lang="en-US" altLang="en-US" dirty="0" err="1"/>
              <a:t>ciudadanía</a:t>
            </a:r>
            <a:r>
              <a:rPr lang="en-US" altLang="en-US" dirty="0"/>
              <a:t>"</a:t>
            </a:r>
            <a:endParaRPr lang="en-US" sz="1700" dirty="0"/>
          </a:p>
        </p:txBody>
      </p:sp>
      <p:pic>
        <p:nvPicPr>
          <p:cNvPr id="6" name="Picture 5" descr="A picture containing person, cutting, woman, people&#10;&#10;Description automatically generated">
            <a:extLst>
              <a:ext uri="{FF2B5EF4-FFF2-40B4-BE49-F238E27FC236}">
                <a16:creationId xmlns:a16="http://schemas.microsoft.com/office/drawing/2014/main" id="{0A389E20-37B2-4791-9148-72C1B7197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266" r="8404" b="-1"/>
          <a:stretch/>
        </p:blipFill>
        <p:spPr>
          <a:xfrm>
            <a:off x="3464657" y="10"/>
            <a:ext cx="567934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61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985" y="400877"/>
            <a:ext cx="8556374" cy="1078541"/>
          </a:xfrm>
        </p:spPr>
        <p:txBody>
          <a:bodyPr>
            <a:noAutofit/>
          </a:bodyPr>
          <a:lstStyle/>
          <a:p>
            <a:r>
              <a:rPr lang="en-US" sz="4400" b="1" dirty="0" err="1"/>
              <a:t>Poblaciones</a:t>
            </a:r>
            <a:r>
              <a:rPr lang="en-US" sz="4400" b="1" dirty="0"/>
              <a:t> </a:t>
            </a:r>
            <a:r>
              <a:rPr lang="en-US" sz="4400" b="1" dirty="0" err="1"/>
              <a:t>difíciles</a:t>
            </a:r>
            <a:r>
              <a:rPr lang="en-US" sz="4400" b="1" dirty="0"/>
              <a:t> de </a:t>
            </a:r>
            <a:r>
              <a:rPr lang="en-US" sz="4400" b="1" dirty="0" err="1"/>
              <a:t>contar</a:t>
            </a:r>
            <a:endParaRPr lang="en-US" sz="4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87686" y="2296765"/>
            <a:ext cx="6945086" cy="14688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/>
              <a:t>Si el </a:t>
            </a:r>
            <a:r>
              <a:rPr lang="en-US" altLang="en-US" sz="3200" dirty="0" err="1"/>
              <a:t>Censo</a:t>
            </a:r>
            <a:r>
              <a:rPr lang="en-US" altLang="en-US" sz="3200" dirty="0"/>
              <a:t> es tan </a:t>
            </a:r>
            <a:r>
              <a:rPr lang="en-US" altLang="en-US" sz="3200" dirty="0" err="1"/>
              <a:t>importante</a:t>
            </a:r>
            <a:r>
              <a:rPr lang="en-US" altLang="en-US" sz="3200" dirty="0"/>
              <a:t>, ¿por </a:t>
            </a:r>
            <a:r>
              <a:rPr lang="en-US" altLang="en-US" sz="3200" dirty="0" err="1"/>
              <a:t>qué</a:t>
            </a:r>
            <a:r>
              <a:rPr lang="en-US" altLang="en-US" sz="3200" dirty="0"/>
              <a:t> no lo </a:t>
            </a:r>
            <a:r>
              <a:rPr lang="en-US" altLang="en-US" sz="3200" dirty="0" err="1"/>
              <a:t>completan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todos</a:t>
            </a:r>
            <a:r>
              <a:rPr lang="en-US" altLang="en-US" sz="32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B708F-14A2-4E95-9935-1B1F3E488EA4}"/>
              </a:ext>
            </a:extLst>
          </p:cNvPr>
          <p:cNvSpPr txBox="1"/>
          <p:nvPr/>
        </p:nvSpPr>
        <p:spPr>
          <a:xfrm>
            <a:off x="3454091" y="4582913"/>
            <a:ext cx="252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Hmmm….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7798D-CC06-4733-BD52-BE4F48CF4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39266" y="4429972"/>
            <a:ext cx="1245593" cy="16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70081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21D813661A0E42A95FAA488AAEC7CF" ma:contentTypeVersion="13" ma:contentTypeDescription="Create a new document." ma:contentTypeScope="" ma:versionID="3026a6898374760691b567c0c8ca7acc">
  <xsd:schema xmlns:xsd="http://www.w3.org/2001/XMLSchema" xmlns:xs="http://www.w3.org/2001/XMLSchema" xmlns:p="http://schemas.microsoft.com/office/2006/metadata/properties" xmlns:ns3="f8a38230-0940-4f64-83d8-59d7fb43c3de" xmlns:ns4="6a0bc26e-4d30-400e-a2f2-8644162d1a57" targetNamespace="http://schemas.microsoft.com/office/2006/metadata/properties" ma:root="true" ma:fieldsID="f136cd31c6935edf06bc8675d1a5894f" ns3:_="" ns4:_="">
    <xsd:import namespace="f8a38230-0940-4f64-83d8-59d7fb43c3de"/>
    <xsd:import namespace="6a0bc26e-4d30-400e-a2f2-8644162d1a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38230-0940-4f64-83d8-59d7fb43c3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bc26e-4d30-400e-a2f2-8644162d1a5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F45F8E-3654-44D9-82C8-A13842FE33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0042CF-D432-4EA1-A94F-650DB3F3F1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BF3DB5-64CE-4CBF-A505-61BFF4884D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a38230-0940-4f64-83d8-59d7fb43c3de"/>
    <ds:schemaRef ds:uri="6a0bc26e-4d30-400e-a2f2-8644162d1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1488</Words>
  <Application>Microsoft Office PowerPoint</Application>
  <PresentationFormat>On-screen Show (4:3)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FreesiaUPC</vt:lpstr>
      <vt:lpstr>Wingdings 3</vt:lpstr>
      <vt:lpstr>Wisp</vt:lpstr>
      <vt:lpstr>El Conteo De Nueva Jersey 2020</vt:lpstr>
      <vt:lpstr>Visión  general</vt:lpstr>
      <vt:lpstr>¿Qué es el censo?</vt:lpstr>
      <vt:lpstr>¿Por qué es importante el censo?</vt:lpstr>
      <vt:lpstr>¿Cómo llena la gente el censo?</vt:lpstr>
      <vt:lpstr>El apoyo lingüístico del censo será crítico</vt:lpstr>
      <vt:lpstr>¿Qué información pide el censo?</vt:lpstr>
      <vt:lpstr>Desafíos especiales en 2020</vt:lpstr>
      <vt:lpstr>Poblaciones difíciles de contar</vt:lpstr>
      <vt:lpstr>¿Cómo sucede que las personas no son contados en el censo?</vt:lpstr>
      <vt:lpstr>Muchas mas razones para el conteo incompleto…</vt:lpstr>
      <vt:lpstr>¿Por qué es un problema para Nueva Jersey?</vt:lpstr>
      <vt:lpstr>¿Dónde están las poblaciones difíciles de contar de NJ?</vt:lpstr>
      <vt:lpstr>Integrar la promoción del censo en su trabajo</vt:lpstr>
      <vt:lpstr>1. Participar en esfuerzos locales para  obtener un conteo completo</vt:lpstr>
      <vt:lpstr>Comunicar la importancia del censo</vt:lpstr>
      <vt:lpstr>Más ideas de cómo ayudar a organizaciones específicas</vt:lpstr>
      <vt:lpstr>Línea de tiempo: qué hacer y cuando</vt:lpstr>
      <vt:lpstr>Recursos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Conteo De Nueva Jersey 2020</dc:title>
  <dc:creator>Cuqui Rivera</dc:creator>
  <cp:lastModifiedBy>Anna Rivera</cp:lastModifiedBy>
  <cp:revision>2</cp:revision>
  <dcterms:created xsi:type="dcterms:W3CDTF">2019-11-17T15:24:45Z</dcterms:created>
  <dcterms:modified xsi:type="dcterms:W3CDTF">2019-12-16T15:25:21Z</dcterms:modified>
</cp:coreProperties>
</file>